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311" r:id="rId3"/>
    <p:sldId id="317" r:id="rId4"/>
    <p:sldId id="318" r:id="rId5"/>
    <p:sldId id="319" r:id="rId6"/>
    <p:sldId id="312" r:id="rId7"/>
    <p:sldId id="313" r:id="rId8"/>
    <p:sldId id="320" r:id="rId9"/>
    <p:sldId id="32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108" d="100"/>
          <a:sy n="108" d="100"/>
        </p:scale>
        <p:origin x="594" y="11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31:41.4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3951 3828 512 0,'-17'-8'19'0,"4"2"5"16,4 2 33-16,4-3-17 16,5-1-2-16,0 0-13 15,12-3-21-15,8 1-1 16,4 0 2-16,0 3-2 15,3 3-3-15,-1 4 1 0,-6 0-2 16,-3 15-1-16,-2 9-3 16,-6 0 3-16,-8 10 2 15,-1 1-1-15,-5 5 4 16,-10-1 2-16,-4-3 9 16,-1-4-3-16,1-7-5 0,4-4 0 15,5-9 1-15,1-6-2 16,6-6-3-16,3-2 17 15,8-14 12-15,6-11-16 16,6-6-15-16,4-7 5 16,0-3-6-16,-2 0 5 0,-4-1-3 15,-4 9 0-15,-5 2 3 16,-5 9-2-16,-4 4 6 16,0 8 5-16,0 2-3 15,0 7-1-15,0 3-4 16,-1 2-5-16,-4 11-11 15,5 6 9-15,0 7 1 0,0 3 1 16,0 3 1-16,0 4 0 16,6-3-1-16,1 5 0 15,0-6-2-15,4 1-13 16,2-4-24-16,1-4-24 0,2-3-34 16,0-10-99-16,4-4-230 15</inkml:trace>
  <inkml:trace contextRef="#ctx0" brushRef="#br0" timeOffset="187.4962">4335 4054 621 0,'0'0'48'16,"-4"0"3"-16,4 0-6 16,0 3-42-16,0 12-8 15,4 5 9-15,1 5 3 16,2 7-2-16,1 1-2 0,0-1-1 15,1 3 0-15,-4-10-31 16,-1-6-93-16,-1-10-319 16</inkml:trace>
  <inkml:trace contextRef="#ctx0" brushRef="#br0" timeOffset="968.6721">4738 4081 568 0,'2'-7'18'0,"-2"0"39"16,0 1-11-16,2 6-12 16,-2 0-7-16,0 9-21 0,0 9-17 15,0 7 15-15,0 7 11 16,-5 7-5-16,-4 2-8 15,-1 0 2-15,2-3-2 16,1-5 1-16,3-4-27 16,0-8-63-16,4-6-47 0,0-11-208 15</inkml:trace>
  <inkml:trace contextRef="#ctx0" brushRef="#br0" timeOffset="1531.1384">4976 3810 545 0,'0'-9'8'15,"-5"4"3"-15,4 2 39 16,1 3-24-16,0 0-21 15,0 3-16-15,6 7 10 16,1 1 0-16,1 2 2 16,3-3-1-16,2 0 2 0,-3 0-2 15,4-6-2-15,-2 0 1 16,0-4 3-16,3 0 2 16,-1-5 4-16,-1-5-1 15,-3-5 0-15,-1 1 3 16,-6-2 7-16,0-2 9 0,-3 4 0 15,0 1-6-15,0 3-6 16,0 0-2-16,-3 4-1 16,3 4-4-16,0 2-3 15,0 0-7-15,0 8-7 16,0 9 2-16,0 3 7 0,5 8 1 16,0 4 2-16,4 3-1 15,-2 4 0-15,2-1 0 16,-3-2 1-16,-1-2-2 15,-3-4-2-15,-2-5-13 16,-6 0 0-16,-2-7 12 16,-5-4 5-16,-3-6 0 0,-1-4 2 15,3-4 0-15,-1 0 0 16,3-7-1-16,3-3 0 16,3-1 0-16,6 0-6 15,0 4-17-15,6-1-44 0,7 0-89 16,2 1-111-16</inkml:trace>
  <inkml:trace contextRef="#ctx0" brushRef="#br0" timeOffset="1734.2892">5280 4129 640 0,'0'0'63'0,"0"0"-18"15,0 5 5-15,0 3-38 16,0 6-12-16,0 9 1 16,0 4-1-16,0 3 2 0,0 3-1 15,-2 0-9-15,1-4-55 16,-3-12-85-16,-1-4-374 16</inkml:trace>
  <inkml:trace contextRef="#ctx0" brushRef="#br0" timeOffset="2296.713">3853 3537 445 0,'-22'0'6'0,"-1"11"24"16,0 8-7-16,-1 12-1 15,2 11 3-15,3 16 10 16,4 12-11-16,3 12-12 0,2 11-3 16,5 7-5-16,5 0-1 15,14-7-3-15,16-11 0 16,16-13-5-16,22-15-29 15,7-20-81-15,13-18-357 16</inkml:trace>
  <inkml:trace contextRef="#ctx0" brushRef="#br0" timeOffset="2874.7961">5433 3635 317 0,'0'-4'252'15,"0"-1"-249"-15,0 0 8 16,6 1 11-16,10 4-14 0,6 0-1 16,10 0 0-16,5 9-3 15,6 11-1-15,4 8 0 16,2 15-1-16,-3 14-1 15,-7 9 2-15,-5 14-1 16,-8 6 0-16,-13 8 1 16,-11-7-2-16,-2 0 1 0,-15-7 2 15,-8-7-3-15,-6-5-24 16,1-13-29-16,-1-8-63 16,5-10-151-16</inkml:trace>
  <inkml:trace contextRef="#ctx0" brushRef="#br0" timeOffset="3515.3714">6692 3499 528 0,'-4'-5'25'16,"-1"0"34"-16,0 5-4 15,1 0-29-15,-4 0-20 0,0 10-5 16,-3 15-7-16,0 7 3 15,0 15 5-15,-1 10 1 16,-4 11 1-16,3 9 0 16,2-1 0-16,1 1 0 0,6-4-3 15,4-8 1-15,5-12-3 16,17-9-1-16,12-12 0 16,7-11-4-16,12-13-47 15,2-8-49-15,3-13-185 16</inkml:trace>
  <inkml:trace contextRef="#ctx0" brushRef="#br0" timeOffset="3999.7183">7028 3785 617 0,'-13'-9'3'0,"8"0"-2"15,5 0 15-15,0 2-6 16,9-2-7-16,5 2 2 16,4 3 0-16,2 3-1 0,-1 1-3 15,0 0-1-15,-4 5-1 16,-5 8-1-16,-5 2-2 16,-5 6-2-16,0 0 4 15,-7 0 4-15,-8-4 1 0,3 3-1 16,-1-9 1-16,6-4-2 15,4-4 0-15,1-3 1 16,2-10 11-16,0-6-11 16,10-7-1-16,2-6 4 15,0 1 3-15,2-2-4 16,-1 0-1-16,-1 5 0 16,-4 8 7-16,-3 3 7 0,-3 5 6 15,-2 4-1-15,0 5-5 16,0 0-16-16,0 5-8 15,-2 11 5-15,-1 5 3 16,1 6 1-16,2 5-1 0,0 3 0 16,0-2-1-16,4 0 0 15,4-2-8-15,4-2-14 16,3-10-31-16,1-3-31 16,1-9-144-16</inkml:trace>
  <inkml:trace contextRef="#ctx0" brushRef="#br0" timeOffset="4327.8136">7358 3935 497 0,'-3'0'24'16,"-1"0"-10"-16,4 0 56 15,0 0-54-15,6 0-19 16,4 0 12-16,5-1-5 15,4 1-2-15,1 0 2 16,0 0 2-16,-2 0-4 0,-2 0 0 16,-2 0-3-16,-9 8-1 15,-1 2-3-15,-4 1 1 16,0 3 8-16,-7 4-2 16,-4-1 1-16,-2 0-3 15,1-1 2-15,3-2-1 0,0 1-2 16,2-7 2-16,3 2 0 15,4-7-3-15,9-3-3 16,11 0 3-16,11-5 10 16,4-8-53-16,7-1-151 15</inkml:trace>
  <inkml:trace contextRef="#ctx0" brushRef="#br0" timeOffset="4499.6839">7793 4007 457 0,'-9'10'90'16,"-1"-3"-80"-16,3 9 15 0,0 3 4 16,2 8-13-16,-2 5-11 15,1 9 1-15,1 4-3 16,-2 1 0-16,-2-3-1 16,1-2 0-16,1-11-22 0,2-8-152 15</inkml:trace>
  <inkml:trace contextRef="#ctx0" brushRef="#br0" timeOffset="5780.8292">8095 3681 528 0,'0'-3'31'16,"-6"-1"28"-16,5 3-7 16,1-1-26-16,0 0 0 0,-2 0-2 15,2 1-17-15,0 1-5 16,0 0-5-16,0 0-2 15,0 0 5-15,2 3-3 16,1 1 4-16,1-3-1 16,1 1 1-16,-2 0-5 0,1-2-3 15,-2 0 4-15,1 0 7 16,-3-2 0-16,0-3-2 16,0-3-1-16,0 1 1 15,0 0 1-15,0 2-1 16,0-1-1-16,0 6-1 15,0-3 3-15,0 3 2 0,0 0-5 16,0 0 1-16,0 0 1 16,0 0 0-16,0 0 2 15,0-1-1-15,0 1 5 16,0-3 1-16,0 3 2 0,0 0-3 16,0-1-2-16,0 1-2 15,0-2 0-15,0 2 0 16,0 0-1-16,0-2 1 15,0 2-2-15,0-2 1 16,0 2-2-16,0 0 0 0,0 0-1 16,0 0 0-16,0 0-1 15,0 0 0-15,0 0-2 16,0 0-2-16,0 2-2 16,0 3 4-16,0 4 3 15,4 4-1-15,0 3 0 16,-1-4 2-16,4 5-1 0,-1-3 0 15,5 0 1-15,-1-3-1 16,3-5-2-16,3-1 1 16,2-5-1-16,0 0 5 15,2-10 1-15,-4-4 0 0,-3-2 0 16,-4-4-1-16,-4 3 0 16,-3-6-2-16,-2 3 1 15,0 2-3-15,0 2 3 16,0 2 1-16,-2 7-2 15,0 1 6-15,2 5-2 16,0 1-6-16,0 0-3 0,0 3-8 16,0 6 5-16,2 4 8 15,5 2-2-15,0 3 1 16,4 2 1-16,0 2-1 16,2 2-2-16,2 4 3 15,-2 3-1-15,1 4 1 16,-5-2 0-16,-1 0-2 0,-8 2 1 15,0-6 1-15,-8-1-2 16,-8-6 0-16,-2-5 3 16,-4-2 2-16,3-5 0 15,-1-6-2-15,3-4 2 0,2 0-1 16,3-4 1-16,5-6-2 16,4-2-5-16,3 0-14 15,0 0-11-15,6 2-23 16,5 2-48-16,-1 1-100 15</inkml:trace>
  <inkml:trace contextRef="#ctx0" brushRef="#br0" timeOffset="6124.5529">8463 3985 696 0,'0'0'64'0,"0"0"-51"15,2 0 30-15,6 0-25 16,-1 0-14-16,3 0 4 16,-1 0-9-16,3 2 2 0,-4 1-2 15,-1 3 1-15,-2 4-3 16,-5-2-4-16,0 5 8 16,0 0-1-16,-2-1 0 15,-3 3 4-15,0-5-3 16,-2 1 2-16,6-4-1 0,-1 0-3 15,2-5 2-15,0 0-2 16,2-2-5-16,11 0 5 16,4-6 5-16,7-4 1 15,5-3-3-15,3-1-4 16,0 1-32-16,2-5-60 16,-2-1-61-16,-3-4-233 15</inkml:trace>
  <inkml:trace contextRef="#ctx0" brushRef="#br0" timeOffset="6405.8193">8631 3493 654 0,'-10'-24'97'15,"3"3"-91"-15,5 7-1 0,2 8 10 16,12 6-14-16,8 6-8 15,9 15 5-15,7 9 3 16,5 9-2-16,4 10 0 16,-6 6 2-16,-3 7-1 15,-7 10 0-15,-11 6-1 16,-9 4 2-16,-9 8 3 16,-2 0-1-16,-18-6-1 0,-5-4-10 15,-2-10-32-15,-1-13-13 16,-1-13-50-16,-1-15-196 15</inkml:trace>
  <inkml:trace contextRef="#ctx0" brushRef="#br0" timeOffset="7702.6251">6084 4387 592 0,'1'-3'37'15,"-1"0"-32"-15,0 1 13 0,0 2 0 16,0 0-5-16,0 12-14 15,0 8-7-15,-4 10 6 16,-5 15 4-16,-6 6 3 16,-9 3-7-16,-3 0-180 15</inkml:trace>
  <inkml:trace contextRef="#ctx0" brushRef="#br0" timeOffset="8577.5908">9069 4254 463 0,'3'0'75'0,"0"0"-50"0,1 0 15 16,1 0-23-16,0 2-7 16,0 8 3-16,-3 8-8 15,0 9-5-15,-2 8 6 16,-4 12 9-16,-10 1-6 15,-6 6-3-15,1-6-3 0,-4-4 0 16,4-8-30-16,4-14-148 16</inkml:trace>
  <inkml:trace contextRef="#ctx0" brushRef="#br0" timeOffset="9061.9374">9985 4042 432 0,'4'0'71'16,"5"0"-66"-16,2 0 16 16,3-4 0-16,4-2-15 15,7 1-5-15,4 2 0 0,9-1 0 16,1-2 1-16,1 4-2 15,3-4 0-15,-1 0-51 16,0-1-202-16</inkml:trace>
  <inkml:trace contextRef="#ctx0" brushRef="#br0" timeOffset="9249.4099">10797 3963 472 0,'11'0'44'0,"-4"-3"-42"16,1-3 6-16,7 1-2 0,-1 1-4 16,3 1 2-16,-1-1 0 15,2 1-3-15,5 2-1 16,3-4 0-16,-2 1-59 16,5-3-326-16</inkml:trace>
  <inkml:trace contextRef="#ctx0" brushRef="#br0" timeOffset="9421.2741">11405 3895 575 0,'8'0'8'0,"1"-3"-6"16,3 1 7-16,8-1-4 0,6 3 0 15,2-2 0-15,10 2 0 16,5 0-3-16,5 0 0 15,2-1-9-15,4-3-165 0</inkml:trace>
  <inkml:trace contextRef="#ctx0" brushRef="#br0" timeOffset="10061.8533">12562 4014 191 0,'4'-2'334'0,"-1"-3"-291"15,1 2 24-15,1 1-18 16,3 2-32-16,0 0-10 16,-2 11 3-16,-3 5-6 0,-3 11 0 15,0 7 5-15,-14 7 2 16,-4 5-5-16,-6 2 1 15,2-4-3-15,-2-9-84 16,6-12-156-16</inkml:trace>
  <inkml:trace contextRef="#ctx0" brushRef="#br0" timeOffset="10718.0555">13156 3439 429 0,'0'-11'28'0,"0"0"-8"16,0 3 55-16,0 4-3 0,0 0-19 15,0 4-11-15,0 0-16 16,-5 16-29-16,-2 8-7 16,-3 13 13-16,-3 16 17 15,-8 17 1-15,4 13-7 16,-3 9-4-16,6-1-6 0,4-2-1 15,10-5 0-15,12-17-5 16,18-17-1-16,13-16-18 16,13-16-70-16,5-14-45 15,3-8-189-15</inkml:trace>
  <inkml:trace contextRef="#ctx0" brushRef="#br0" timeOffset="11327.4177">13550 3637 132 0,'-11'-7'477'16,"3"-2"-477"-16,7 1 6 16,1 1 20-16,1 4-13 15,13-1-12-15,1 4 4 16,5 0-4-16,2 4-1 15,2 9-1-15,0 2 1 0,-6 7 0 16,-2 3-2-16,-6 5 1 16,-7 2-1-16,-3 0 3 15,-1-1 1-15,-13-4 0 16,2-7-2-16,2-3 0 16,-2-7 1-16,2-3 0 15,3-6 2-15,2-1 0 0,4-11 2 16,1-8 0-16,0-8-5 15,8-8 3-15,4 0 4 16,0-5-2-16,1 3 2 16,1 4 7-16,-1 4 11 0,-4 4 0 15,-2 9-7-15,-4 5-3 16,2 4-1-16,-5 7 5 16,0 0-10-16,0 6-18 15,0 6-1-15,0 8 11 16,0 3 1-16,2 5 0 0,-2 4 0 15,1 3 0 1,3 4-2-16,1-2-2 0,2-1-40 16,3-4-63-16,5-8-119 15</inkml:trace>
  <inkml:trace contextRef="#ctx0" brushRef="#br0" timeOffset="11921.1084">13927 3985 513 0,'-6'8'17'0,"3"3"-19"16,-1 5 14-16,3 2 3 15,-1 1-7-15,2 3 4 16,0 3-2-16,0-5-1 15,0 1-4-15,0-5-2 0,0 0 0 16,0-7-3-16,-2-2 3 16,-1-5-1-16,-2-2 1 15,4-4 6-15,1-10-3 16,0-7-4-16,0-8-1 16,8-2 1-16,2-4 3 15,4-2 3-15,-1 3 6 0,3 2-6 16,-1 8-1-16,-3 4-3 15,1 5 1-15,-6 8-1 16,0 3-1-16,-2 4 0 16,0 0-7-16,1 12 0 0,-4 6-1 15,0 6 3-15,0 1 3 16,-1 3 1-16,-1 2-1 16,4-1 1-16,-1-2-1 15,3-2 1-15,0-7-1 16,2-5-1-16,1-1-1 0,2-9 1 15,3-3 3-15,0-3 6 16,6-12 7-16,1-2 0 16,-2-8-3-16,1-3 2 15,-5 1 1-15,2-4-8 16,-7 4-5-16,0 6 3 16,-6 3 6-16,-3 3-2 0,-1 8-10 15,0 2-2-15,0 5-1 16,-8 0-33-16,3 0-77 15,0 4-81-15</inkml:trace>
  <inkml:trace contextRef="#ctx0" brushRef="#br0" timeOffset="12155.4634">14527 3992 726 0,'0'0'96'0,"0"0"-93"16,2 1 0-16,-2 5 0 15,0 7-2-15,0 6 3 16,0 6 2-16,-6 11-2 0,-3 4 0 16,0 7-1-16,-3 5 2 15,-6-1-4-15,-3-1 1 16,1-7-33-16,-2-9-199 15</inkml:trace>
  <inkml:trace contextRef="#ctx0" brushRef="#br0" timeOffset="14140.0482">14717 3535 247 0,'-3'-5'197'0,"1"-2"-159"15,0-2 39-15,2 1-16 16,0 1-15-16,0-1-6 16,0 1-10-16,0-1-9 0,0 3-2 15,-2 3 0-15,2 0-3 16,-1 2-10-16,1 0-5 15,-3 2-9-15,3 5 3 16,0 6 6-16,0 1-1 16,3 0 2-16,4 3-2 15,0-2-1-15,3 2 3 0,0-3-2 16,0-2 0-16,-1-1 0 16,2-6-1-16,0-1 0 15,3-4 2-15,0 0 1 16,0-2 0-16,3-10 2 15,-7-2-1-15,2-6 0 0,-7 0 0 16,-2-3 0 0,-3-2-1-16,0 5-3 0,0 5 1 15,0 2 1-15,-3 6 4 16,1 1 1-16,2 6-3 16,0 0-4-16,0 6-13 15,4 4 10-15,3 10 4 0,1 2 0 16,4 4 0-16,-4 4-2 15,1 2 2-15,1 8 0 16,-5-1-2-16,-3 4 2 16,-2 3 1-16,0-2-3 0,-7 1 2 15,-8-2-1-15,-5-6-1 16,1-5-1-16,-5-7 7 16,-1-5-5-16,1-9 5 15,5-4-2-15,3-7 2 16,0 0 3-16,4-9 8 15,4-10-3-15,1-6-8 16,3-4-3-16,4-3-3 0,0 0 1 16,6 2 1-16,6 1-1 15,1 6 1-15,3 1-4 16,2 7-21-16,-2 2-16 16,2 4-40-16,-4 3-65 0,-1 3-147 15</inkml:trace>
  <inkml:trace contextRef="#ctx0" brushRef="#br0" timeOffset="15030.6044">14999 4006 666 0,'0'0'18'15,"0"0"-11"-15,0 4-1 16,0 4-8-16,0 3 0 16,0 5 2-16,0 6 0 0,-5 6 1 15,-1 1-1-15,-2-1 1 16,0 1 2-16,-4-6-1 15,2-5 0-15,3-8-1 16,0-5 2-16,2-5 3 0,3 0 28 16,2-10 4-16,0-8-28 15,0-7-8-15,7-3 3 16,5-6 0-16,3 4-3 16,-1-1-2-16,1 4 0 15,-3 7 1-15,-3 8-1 0,-1 5-3 16,-3 5 0-16,2 2 1 15,-2 0-2-15,0 6 0 16,3 5 4-16,1 3 0 16,0 4-1-16,0 1 1 15,0 4 0-15,0 0 0 16,2-1 0-16,-2-1 0 16,-2-3 1-16,0-5 0 0,1-7 0 15,0-4-2-15,3-2 0 16,-1-7 9-16,5-8-1 15,-3-7-3-15,3-5-1 0,-3-5 9 16,1-2 4-16,-4 0-6 16,-4 1-4-16,-1 2 3 15,-4 6 3-15,0 6-5 16,0 4-7-16,-4 8-3 16,-1 6-3-16,-2 1 3 15,2 3-13-15,0 7-22 0,4 3-19 16,1-4-61-16,0-2-160 15</inkml:trace>
  <inkml:trace contextRef="#ctx0" brushRef="#br0" timeOffset="15421.2109">15330 3253 583 0,'0'-2'14'16,"0"2"8"-16,12 6-18 15,6 14-2-15,7 4 16 16,8 14 15-16,4 8-4 16,2 13-7-16,-3 9 2 0,-4 11-7 15,-10 11 1-15,-10 9-4 16,-12-2-7-16,-5 5-3 16,-20-2 0-16,-1-7-1 15,-9-13-6-15,1-14-38 16,0-13-6-16,-4-10-20 15,-1-20-147-15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44:51.6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3878 5510 46 0,'-1'-10'393'0,"1"0"-373"16,0-1 42-16,0-1-6 16,1 1-24-16,6 2-10 15,2 2-5-15,1 2-9 0,0 2-3 16,0 3 0-16,0 4-5 16,1 9 3-16,-1 5 1 15,3 7 2-15,-2 1 5 16,-5 5 1-16,2-1-1 15,-4-1 0-15,-2-1-3 0,-2-5 3 16,0-3 1-16,0-9 0 16,0-2 0-16,0-8 3 15,0-1 5-15,0 0 14 16,0-12 9-16,0-3-23 16,0-8-20-16,1-2-2 15,3-1 2-15,1 1 1 0,-1 3 1 16,-1 5-2-16,3 2 1 15,-4 6-3-15,1 2 1 16,3 7-4-16,1 0-1 16,0 0 1-16,2 14 2 15,2 3 1-15,-1 4 4 16,2 2-2-16,0 0 0 0,-1-2 0 16,0-1 0-16,-3-4 1 15,-1-5-1-15,1-4-1 16,-1-5 1-16,-2-2-3 15,4 0 6-15,1-9 5 0,-2-7-2 16,1-3-3-16,4-5-2 16,-2-1 0-16,-3 0-1 15,4 4 1-15,-4 3 0 16,-2 4 1-16,-3 5-2 16,1 3-1-16,-1 6-2 15,2 0-6-15,0 4-1 0,2 9 7 16,1 4 2-16,4 3 1 15,-4 5 0-15,3 5 0 16,0-1-1-16,3-1 2 16,-3 1-20-16,2-4-28 15,1-6-22-15,-3-6-34 0,0-8-139 16</inkml:trace>
  <inkml:trace contextRef="#ctx0" brushRef="#br0" timeOffset="312.4411">4545 5524 105 0,'0'-4'574'0,"0"2"-536"15,0 1 24-15,0 1-47 16,2 0-10-16,-1 3-6 16,4 8 4-16,1 3-1 0,-3 1-1 15,2 4 0-15,-1-1 0 16,0 0 1-16,0-2-1 16,-2-2 2-16,-1-4-2 15,-1-4-20-15,2-4-25 16,-2-2-35-16,0-2-14 0,0-12-264 15</inkml:trace>
  <inkml:trace contextRef="#ctx0" brushRef="#br0" timeOffset="484.3027">4472 5276 644 0,'-3'-6'27'0,"-2"-1"0"16,3 5-11-16,2 2-11 15,0 0-6-15,3 0-15 16,4 4 9-16,6 5-35 16,-2-2-34-16,-1 2-72 0</inkml:trace>
  <inkml:trace contextRef="#ctx0" brushRef="#br0" timeOffset="1078.0249">4703 5474 556 0,'0'-9'49'16,"0"0"-9"-16,0 2 3 15,3 3-23-15,1 2-2 16,1 2-5-16,2 0-16 16,1 4-1-16,0 7 0 15,1 3 0-15,0 4 3 0,1 0-1 16,-4 1 2-16,0 1 0 15,-1-4 3-15,-2 0-1 16,4-3-2-16,-6-5 0 16,3-3 2-16,-4 1-2 15,0-6 2-15,2 0 2 0,-2 0 7 16,0-11-1-16,1-3-2 16,1-7-7-16,1-2 4 15,1-2-3-15,-1 0 1 16,5 1-3-16,-2 5 3 15,-1 6 12-15,0 3-2 0,2 6-8 16,1 4-6-16,1 0-4 16,1 9 2-16,3 3 2 15,-2 5 0-15,2 5 0 16,1 2 1-16,-2 2 2 16,1 3 0-16,-3 0 4 15,3-1-3-15,-2-1 0 0,-2 0 0 16,-6-9-3-16,-1-8-75 15,-2-10-238-15</inkml:trace>
  <inkml:trace contextRef="#ctx0" brushRef="#br0" timeOffset="2953.0565">3919 6005 482 0,'-2'-5'33'16,"1"1"29"-16,-1 3 1 15,0 1-38-15,2 0-17 16,0 9-11-16,0 7-3 0,0 7 7 15,0 9 10-15,4 6-1 16,-1-3 3-16,2-1-7 16,3-3-4-16,-2-10 3 15,-3-5-4-15,1-6-2 16,-1-5 0-16,2-5 2 16,3 0 9-16,1-8 19 0,0-6-10 15,-1-2-16-15,0-2 1 16,-1-2-3-16,0 4 2 15,-3 4-2-15,-1 1-3 16,-3 4 4-16,4 3-2 16,-2 4-2-16,2 0-6 0,1 7-9 15,4 4 15-15,-1 2 2 16,2 1 1-16,2 0 2 16,1 1-3-16,-1-5 0 15,2-1 3-15,0-3-3 16,-1-3 1-16,2-3-1 15,-1 0 6-15,1-6 2 0,-3-4 3 16,1-6-3-16,-4-5 2 16,-2-2 2-16,-2-4 0 15,-3-2-2-15,-2-3-5 16,0 1-4-16,0 5 4 16,-2 4-4-16,-1 5 1 0,-1 6-1 15,3 9-3-15,-3 2-12 16,2 5-78-16,1 8-36 15,1 1-159-15</inkml:trace>
  <inkml:trace contextRef="#ctx0" brushRef="#br0" timeOffset="3640.5198">4375 6330 570 0,'0'-2'44'0,"-1"-1"5"16,-1-1-9-16,0 4-27 0,-1 0-3 15,-1 0-6-15,1 7-8 16,-2 6 4-16,2-1-2 15,-1 5 4-15,3-3-2 16,1 0 0-16,0 0 0 0,1-1 0 16,6-4-3-16,3-4 3 15,0 0-1-15,3-5 3 16,-2 0 0-16,0-3 4 16,0-10-2-16,-2-1-1 15,-2-4-1-15,-4-5 2 0,-1 2-4 16,-2-6 1-16,0 5 0 15,0 3-2-15,-7 3 3 16,0 5 0-16,2 6 7 16,-3 5-13-16,1 0 0 15,2 4 3-15,1 6-17 0,2 2-30 16,2 3-37-16,0-2-184 16</inkml:trace>
  <inkml:trace contextRef="#ctx0" brushRef="#br0" timeOffset="3890.5383">4656 6335 700 0,'1'0'56'0,"-1"0"-38"15,0 0-3-15,0 0-9 0,0 10-1 16,0 4 4-16,0 9 2 15,0 7-6-15,-3 8-2 16,-4 0-1-16,2 2 1 16,-1-6-9-16,0-4-29 0,4-8-31 15,2-14-37-15,0-8-55 16,2 0-193-16</inkml:trace>
  <inkml:trace contextRef="#ctx0" brushRef="#br0" timeOffset="4452.9721">4744 6066 182 0,'0'-7'547'16,"-4"2"-528"-16,1 3 5 0,3 2-21 15,0 3-6-15,0 10 0 16,0 7 5-16,0 1 2 15,0 4-5-15,0-4 3 16,1-1-1-16,5-2-2 16,-3-4 1-16,2-5 2 0,2-4-2 15,0-1-2-15,-1-4 5 16,1 0 2-16,-1 0 0 16,2-5-1-16,-5-4 0 15,1-4-3-15,-3 1 3 16,3-1-4-16,-4 3 2 0,0 2-3 15,0 3 2-15,0 1-1 16,1 4 1-16,-1 0-7 16,2 4-1-16,-2 9 0 15,2-1 8-15,0 2 0 16,3 4-2-16,-1 0 3 16,3-4-2-16,0-1 2 0,2-5-2 15,1-3-1-15,-2-5 0 16,-1 0 5-16,4-8 0 15,-3-6-1-15,0-4 0 16,1-5 0-16,-1-6-2 0,-1-1 1 16,-2-2-2-16,-1 4 7 15,-3 0 8-15,-1 7 4 16,0 7 6-16,0 5-13 16,0 3-10-16,0 6-6 15,0 0-2-15,-1 6-14 16,-1 8-17-16,-2 4-9 0,3 0-81 15,-1-1-183-15</inkml:trace>
  <inkml:trace contextRef="#ctx0" brushRef="#br0" timeOffset="4671.7336">5058 6225 675 0,'0'0'71'0,"1"0"-7"0,-1 0-35 16,2 5-7-16,-2 4-18 15,0 9-3-15,0 5 0 16,0 9 0-16,0 6 1 16,-2 3-1-16,-5-4-55 15,-1-6-117-15,-5-13-201 0</inkml:trace>
  <inkml:trace contextRef="#ctx0" brushRef="#br0" timeOffset="5687.2778">5936 5397 378 0,'0'-5'190'0,"0"-1"-161"16,0 2 22-16,0 4-10 15,0 0-26-15,-1 8-12 0,1 6-10 16,0 8 10-16,0 2 11 16,0 7 0-16,3-2 1 15,2-1-10-15,-1-1-2 16,-1-4-2-16,1-3 3 16,-1-5-3-16,0-2-4 15,-1-4-53-15,-2-7-34 0,0-2-59 16,0-2-180-16</inkml:trace>
  <inkml:trace contextRef="#ctx0" brushRef="#br0" timeOffset="5874.7738">5864 5429 493 0,'-12'-11'140'16,"5"-3"-100"-16,5 0 4 15,2 0-22-15,16 3-25 16,7-4 2-16,6 5 4 15,3 1-3-15,4 6 0 0,0 1-3 16,-2 2-64-16,-4 0-4 16,-3 9-21-16,-3-1-66 15,-12 3-89-15</inkml:trace>
  <inkml:trace contextRef="#ctx0" brushRef="#br0" timeOffset="6062.2111">6013 5482 339 0,'-7'4'63'16,"5"-4"4"-16,2 0-29 16,0 0-10-16,0 0 0 15,11 0-16-15,4 0-3 0,4 0 6 16,4 0-12-16,-1 0-3 16,0 4 1-16,-1 1 0 15,-6 4-33-15,-7 5-81 16,-6 3-48-16</inkml:trace>
  <inkml:trace contextRef="#ctx0" brushRef="#br0" timeOffset="6218.4579">6042 5747 405 0,'-7'8'44'16,"5"-4"-10"-16,2 0 5 16,0-2 0-16,7 0-13 0,8-1 5 15,6 1-14-15,9-2-11 16,4 0 0-16,7 0-4 15,0 0-12-15,-2-7-101 16,1-6-229-16</inkml:trace>
  <inkml:trace contextRef="#ctx0" brushRef="#br0" timeOffset="6515.3203">6476 5256 516 0,'-5'-16'73'0,"0"5"-21"16,1 5 12-16,3 4-21 0,-1 2-12 15,2 2-16-15,0 11-24 16,-2 11 9-16,2 10-1 15,0 14 2-15,0 10 2 16,0 12-2-16,5 5 2 16,6 2-2-16,2-6 2 15,-1-7-15-15,2-10-58 0,1-15-54 16,-1-14-55-16</inkml:trace>
  <inkml:trace contextRef="#ctx0" brushRef="#br0" timeOffset="7077.7771">6782 5368 777 0,'-4'0'-1'0,"-3"0"-3"16,5 8-4-16,2 8 7 15,-3 9 11-15,3 1-1 16,0 6-4-16,0 3 0 16,0-2-3-16,7-2-1 0,0-5 1 15,-2-4-2-15,3-8 1 16,-1-5-2-16,0-5-1 16,2-4 4-16,-1-4 9 15,0-9-5-15,-1-2-2 0,0-3-4 16,-2 0 3-16,2 2-2 15,-6 5 0-15,1 2-1 16,-2 4 2-16,0 5-5 16,2 0-3-16,-2 2-4 15,2 6 6-15,1 3 4 0,0 2 1 16,4 3-1-16,1-4 1 16,-1 3-1-16,2-5 0 15,1-1 0-15,2-3 1 16,0-3-1-16,-1-3 0 15,2 0 1-15,-3-3 0 16,3-8-2-16,-2-5 2 0,-4-4 0 16,-4-1 1-16,3-3-1 15,-6-2 0-15,2-1 0 16,-2 5 3-16,0 1 7 16,0 7 2-16,0 3-9 0,0 8-4 15,0 3-1-15,-2 0-17 16,2 5-49-16,-2 4-34 15,1 4-93-15</inkml:trace>
  <inkml:trace contextRef="#ctx0" brushRef="#br0" timeOffset="7452.7386">7153 5661 445 0,'-5'9'41'15,"-2"0"15"-15,0 4-3 16,1 2-26-16,1 3-13 16,1 0-5-16,4 2-4 0,0-2-2 15,0-2-3-15,2 0 1 16,3-6-1-16,3-2 1 15,3-5 1-15,-1-3 10 16,3 0 14-16,-1-5-3 16,3-6-11-16,-3-7-2 0,-3 0-1 15,1-1 6-15,-9-2-3 16,1 1-5-16,-2 2 6 16,-2 4 4-16,-7 5 2 15,-2 3-8-15,-3 6-12 16,0 0 0-16,-2 4-6 15,1 3-68-15,5-5-97 0</inkml:trace>
  <inkml:trace contextRef="#ctx0" brushRef="#br0" timeOffset="7968.3527">7414 5723 99 0,'4'-8'549'0,"-4"2"-497"15,0 1 21-15,0 5-41 16,1 0-15-16,1 0-11 16,-2 13-9-16,4 4 4 15,-4 10 1-15,0 4 1 16,0 2-1-16,0 1 1 0,-4-2-1 15,1-7-29-15,-1-5-51 16,4-10-50-16,0-10-102 16</inkml:trace>
  <inkml:trace contextRef="#ctx0" brushRef="#br0" timeOffset="8499.5518">7678 5386 681 0,'0'-10'7'16,"0"4"13"-16,-2 6 7 15,0 0-21-15,0 9-13 16,2 9 3-16,0 0 4 16,0 3 0-16,0 3 3 15,4-3-3-15,3-2 0 16,1-2 2-16,-3-3-3 0,2-5 3 15,0-2-3-15,1-5-1 16,0-2 8-16,-1 0 1 16,4-6-1-16,-3-5-3 15,-1 1-2-15,-2-2 2 0,-2 1 0 16,1 2-2-16,-4 1 1 16,0 5 10-16,0 3-5 15,0 0-13-15,0 6-9 16,0 6 19-16,0 2-4 15,0 2 3-15,3-1-9 16,7 1-5-16,-1-4 3 0,-1-1 3 16,6-2 4-16,-6-4-3 15,4-5 1-15,2 0 6 16,-2-2 2-16,3-9-4 16,-3-3 3-16,3-2-2 15,-7-5 0-15,1 0 2 0,-5-3 15 16,-3-4 6-16,-1-1-5 15,0 3-3-15,-1-1-11 16,-5 7-3-16,1 6-5 16,0 8-5-16,0 6-34 15,-1 7-72-15,4 8-49 0,2 0-332 16</inkml:trace>
  <inkml:trace contextRef="#ctx0" brushRef="#br0" timeOffset="8812.0155">8037 5652 743 0,'-2'0'58'16,"-1"0"-30"-16,3 0-16 16,0 0-10-16,0 7 0 15,0 2-5-15,0 5 0 0,2 3 3 16,-1 6 1-16,1 2-1 16,-2-2 1-16,0-1-8 15,0-3-26-15,0-8-20 16,0-10-47-16,0-1-96 0</inkml:trace>
  <inkml:trace contextRef="#ctx0" brushRef="#br0" timeOffset="9108.8765">8073 5146 698 0,'-2'-7'6'16,"2"5"-14"-16,0 2 2 15,12 0 6-15,10 12 0 0,5 9 15 16,5 8 0-16,4 7-5 16,3 11-5-16,-7 11 5 15,-6 12-4-15,-8 10-2 16,-7 5-2-16,-11 3 0 0,0-2 1 15,-9-10-3-15,-9-6-11 16,-3-13-2-16,-1-9-24 16,-7-14-14-16,0-7-133 15</inkml:trace>
  <inkml:trace contextRef="#ctx0" brushRef="#br0" timeOffset="11358.7121">10811 5199 628 0,'0'-10'26'16,"0"2"19"-16,-1 5 7 16,-1 3-25-16,2 0-19 15,-4 11-11-15,3 8 2 16,-1 8 2-16,2 8 4 15,-2 3-1-15,2 4-1 0,0-4-1 16,2-4-1 0,1-6 0-16,3-6-1 0,0-9-2 15,1-8 3-15,7-5-3 16,-1 0 4-16,2-11 9 16,-1-8-6-16,-1-3-2 15,0 2-1-15,-5-1-1 0,0 3 0 16,-3 6 0-16,-1 6 0 15,-4 3-2-15,0 3-3 16,0 3-6-16,2 10 0 16,-1 5 10-16,5 1 1 15,1 2-1-15,1-3 1 0,4-1-1 16,0-6 0-16,1-3-1 16,1-6 2-16,1-2-1 15,-3 0 3-15,-1-7 0 16,-2-4 2-16,0-3-2 15,-2-2-1-15,1 2 0 16,-7-2-1-16,3 3-2 0,-2 2 1 16,-2 4 2-16,0 2-2 15,0 4 1-15,0-2-3 16,0 3-3-16,0 0 0 16,1 4-3-16,1 4 7 0,2 3 1 15,1-1 0-15,3-2 0 16,0 1 0-16,5-5 0 15,0-2-1-15,1-2 2 16,1-2 0-16,-3-11 3 16,0-1 0-16,-4-4-2 15,-1-3 1-15,-6-2-3 0,-1-4 1 16,0 0-1-16,-3-6 0 16,-8-2 0-16,2 0 2 15,-2 1 0-15,5 6-1 16,-2 6 1-16,2 6-4 15,5 9 3-15,1 7-7 0,0 2-7 16,0 10 9-16,0 9 2 16,1 2 3-16,5 6-2 15,2 5 1-15,-2 0 0 16,0 0-1-16,1 0 1 16,0-5 0-16,-1-4 0 0,-1-6 0 15,0-8 1-15,0-4-1 16,-1-7 0-16,3 0 5 15,3-7 6-15,-3-6-1 16,1-4-5-16,2-3-2 16,-1 2 3-16,-1 2-4 0,-3 4 0 15,2 4-2-15,0 8-2 16,-2 0-4-16,4 12-4 16,-3 6 3-16,4 6 5 15,1 4 2-15,-1-2 2 16,0 2-1-16,2-6-1 0,1-5-5 15,1-6-4-15,0-8-44 16,6-3 6-16,0-3-48 16,-3-12-91-16</inkml:trace>
  <inkml:trace contextRef="#ctx0" brushRef="#br0" timeOffset="11952.4309">11583 5274 580 0,'0'-1'25'0,"0"-2"-8"16,0 3-2-16,0 0-9 16,2 0-8-16,-2 0-5 0,2 0-4 15,0 0 12-15,1 3-3 16,2-2-1-16,0 1 6 16,0-2-1-16,4 0 9 15,-1 0 3-15,2-5 2 0,-3-3 3 16,0-2 5-16,-2-3-2 15,0 4-4-15,-5-1-1 16,0-1-1-16,0 3-3 16,-3 0-7-16,-2 3-4 15,-4 2-3-15,0 3-3 16,0 6-1-16,0 10 5 16,2 4 0-16,2 5-2 0,3 3-1 15,2-1 3-15,0 3-2 16,0-7 3-16,7 1-4 15,7-6 0-15,1-4 0 16,4-7 6-16,6-5 0 16,2-2-1-16,0 0-3 0,0-13-22 15,-1-3-2-15,-7-5 8 16,-4-1 12-16,-5-4 7 16,-6 0-6-16,-3-2 2 15,-1 0 9-15,0-1 12 0,0 4-2 16,0 4 8-16,2 3-11 15,6 4-14-15,1 6-2 16,3 1 0-16,1 7 0 16,-1 0-2-16,3 2 1 15,1 11 1-15,-3 2 1 16,-3 7 2-16,-1 4 0 0,-4 1 3 16,-3 4-1-16,-2-1 0 15,0-2 1-15,0 2-1 16,2-10 3-16,2-2-31 15,0-11-77-15,1-7-163 16</inkml:trace>
  <inkml:trace contextRef="#ctx0" brushRef="#br0" timeOffset="12608.6221">12237 5236 549 0,'-2'2'53'0,"2"-2"-58"16,0 0-2-16,0 0 7 16,5 0-1-16,7 0 22 15,3-2 13-15,5-6-25 16,4-3-5-16,-5 0-1 15,1-3 0-15,-6 1 2 16,-4 0 4-16,-5 0 9 0,-5 1 9 16,0 2-11-16,-12 0-9 15,-5 5 2-15,-5 3-8 16,-2 2-4-16,-3 6 3 0,3 11-1 16,-1 6 0-16,7 9-2 15,7 4 3-15,8 3-2 16,3-2 1-16,7 1 7 15,18-7-2-15,6-5 1 16,8-8-1-16,6-7 6 16,5-11-5-16,2 0-14 0,-3-18-107 15</inkml:trace>
  <inkml:trace contextRef="#ctx0" brushRef="#br0" timeOffset="13186.7212">13350 5081 647 0,'0'0'26'15,"0"0"-13"-15,0 0-14 16,0 8-2-16,3 6 9 0,2 7 20 16,0 4 3-16,0 5-11 15,-3 4-5-15,2 1-6 16,-3-4-4-16,1-4 0 16,0-5 0-16,-1-8 0 15,2-8-6-15,-3-6-46 16,2 0-54-16,-2-13-35 0</inkml:trace>
  <inkml:trace contextRef="#ctx0" brushRef="#br0" timeOffset="13374.2094">13345 5028 601 0,'0'-12'19'15,"11"-1"-11"-15,7 2 0 16,5 1 3-16,9 1 5 15,4 0-11-15,0 5-5 0,1 3 1 16,-5 1-1-16,-8 1-31 16,-7 10-79-16,-8 2 21 15,-9 5-83-15</inkml:trace>
  <inkml:trace contextRef="#ctx0" brushRef="#br0" timeOffset="13530.4459">13435 5144 378 0,'-6'2'78'0,"6"-2"-32"16,0 0 17-16,4 0-18 16,11 0-20-16,0 0-15 15,11 0-5-15,1 0-3 0,0 0-1 16,3 0-2-16,-7 0-7 16,-5 0-115-16,-3 2-52 15</inkml:trace>
  <inkml:trace contextRef="#ctx0" brushRef="#br0" timeOffset="13717.9292">13406 5367 459 0,'0'1'72'0,"0"-1"-50"15,9 0 14-15,9-1-8 16,5-5-20-16,6 3-5 15,4-1-3-15,1 3 1 16,-2-2-142-16</inkml:trace>
  <inkml:trace contextRef="#ctx0" brushRef="#br0" timeOffset="15045.9648">13826 4842 101 0,'-3'-21'369'0,"-2"2"-317"16,1 1 29-16,1 4-18 16,3 1-12-16,0 8-4 15,0 3-9-15,0 2-15 16,0 7-23-16,7 15-13 15,-2 11 11-15,2 17 7 16,-2 15 1-16,0 11-2 0,0 12 1 16,0 2-2-16,-2-4-1 15,6-11 0-15,0-11 0 16,4-14-1-16,1-9-1 16,6-14-14-16,-3-13-31 0,7-7-82 15,3-7-79-15</inkml:trace>
  <inkml:trace contextRef="#ctx0" brushRef="#br0" timeOffset="15592.7864">14207 5016 594 0,'-2'-11'80'15,"-5"5"-71"-15,2 6 8 16,0 3-11-16,-2 12-12 15,6 7 2-15,-5 6 4 16,5 3 1-16,1 2 0 0,0-6 0 16,0 1 0-16,0-6-3 15,5-6 3-15,-2-4-1 16,5-4-2-16,-1-6 2 16,2-2 3-16,1 0 13 0,0-10-3 15,0-2-3-15,4-2-1 16,-4-2-3-16,-1-2 1 15,-1 6 2-15,-3 1 2 16,-3 2 5-16,-2 6-2 16,0 1-5-16,0 2-11 0,0 0-6 15,0 5-8-15,0 5 18 16,1 2-1-16,3 1 0 16,1 2-1-16,0-3 1 15,3-2-2-15,3-2 2 16,1-1-1-16,3-6 1 15,4-1 1-15,1 0 1 0,4-1 2 16,-5-10-3-16,1-3-2 16,2-6 2-16,-5 1 2 15,-2-4-2-15,-3-4 1 16,-5-1-1-16,-3-1-1 0,-4 1 2 16,0 1 0-16,0 6-5 15,-4 8 5-15,-3 4-5 16,-3 7-4-16,3 2-3 15,-3 4-64-15,3 8-19 16,0 6-64-16,4-2-185 16</inkml:trace>
  <inkml:trace contextRef="#ctx0" brushRef="#br0" timeOffset="15983.3869">14654 5256 581 0,'-5'5'52'0,"-3"1"-57"16,3 3 8-16,0 1 7 0,-2 6-5 16,2 0-3-16,-2 6 0 15,4-1 0-15,1-3 0 16,2 2-3-16,0-6-1 15,0-1 0-15,2-4 2 16,9-6 1-16,1-1 3 0,3-2 8 16,3-4 2-1,0-6-3-15,1-5 0 0,-2-3 2 16,-3-2 0-16,-3 0 2 16,-4-1 4-16,-3 2 4 15,-4 4-8-15,0-1-4 16,0 8-6-16,-9 1-5 15,-3 5-6-15,-1 2 6 0,-1 0-4 16,-1 8-55-16,4 0-33 16,6-1-53-16</inkml:trace>
  <inkml:trace contextRef="#ctx0" brushRef="#br0" timeOffset="16186.5012">14922 5346 632 0,'0'4'139'0,"0"2"-140"15,0 3-2-15,0 5 9 16,0 11 3-16,-4 6-5 16,-3 4-1-16,-5 6 0 15,-3 2 0-15,1-5-38 16,-1-5-86-16,3-11-73 0</inkml:trace>
  <inkml:trace contextRef="#ctx0" brushRef="#br0" timeOffset="16780.2073">15158 5026 138 0,'0'-16'551'0,"0"4"-546"16,0 8 15-16,0 4 4 16,0 0-19-16,-1 13-15 15,-3 6 8-15,1 7 1 16,-1 0 4-16,1 4-4 16,1-1 4-16,0-5-3 15,2-4 0-15,0-2-1 16,0-6 0-16,0 0 0 0,2-4 0 15,3-3-2-15,2-1 9 16,0 0-2-16,-2-4-1 16,3 0-3-16,-1 0 4 15,0-6 3-15,0-3-3 0,3-4 1 16,-3 1 9-16,0 0 4 16,0 1 1-16,-4 3-6 15,2 5-8-15,-2 0-7 16,1 3 1-16,-1 0-8 15,1 4 5-15,1 4 0 0,0 4-1 16,3-1 7-16,1-2-2 16,1 3 3-16,5-4-2 15,2-3 1-15,0-3-1 16,3-2 0-16,-1 0-1 16,0-7-4-16,-4-4 6 15,0-3-2-15,-3-6 2 0,-3 1 1 16,-1-6-2-16,-3-3 1 15,-3-5 0-15,-2 4 15 16,0 0 1-16,0 5 4 16,0 5-11-16,0 10-11 0,0 4-3 15,-2 5-2-15,-1 0-39 16,-1 10-26-16,2 5 5 16,-2 1-51-16,2-2-152 15</inkml:trace>
  <inkml:trace contextRef="#ctx0" brushRef="#br0" timeOffset="17014.5712">15550 5217 561 0,'2'6'154'0,"1"-1"-151"15,-1-1-4-15,0 10 5 16,3 1 9-16,-3 5 0 15,2 3-3-15,-2 4-4 16,0 0 0-16,-2-4-3 0,2-1 0 16,-2-7-1-16,0-4 2 15,1-5-40-15,1-6-76 16,8-7-247-16</inkml:trace>
  <inkml:trace contextRef="#ctx0" brushRef="#br0" timeOffset="17733.3097">15523 4802 597 0,'0'-13'10'0,"0"1"20"16,0 2 18-16,4 3-2 15,9 2-29-15,2 3-10 16,7 2-5-16,7 4 0 16,5 14 2-16,4 10 4 15,3 11-4-15,-3 15-1 16,-4 12 1-16,-7 9-2 0,-13 9 0 16,-7 3 2-16,-7 1 0 15,-2-8 0-15,-13-7-3 16,-4-9 3-16,-3-10-4 15,1-16 1-15,0-5 0 16,1-12 2-16,4-10-3 0,5-11-46 16,4-7-114-16</inkml:trace>
  <inkml:trace contextRef="#ctx0" brushRef="#br0" timeOffset="18577.3009">16246 4939 464 0,'-8'0'85'0,"2"-2"-75"0,5-3 52 15,1 2-2-15,0-2-36 16,8 2-18-16,11-1-11 16,6 1 4-16,6-1 4 15,3 1-5-15,0 3 1 16,-4 0-42-16,-8 0-41 15,-12 9-64-15,-10 2-116 0</inkml:trace>
  <inkml:trace contextRef="#ctx0" brushRef="#br0" timeOffset="18717.8796">16222 5087 456 0,'-8'7'67'0,"6"-7"-52"0,2 0 26 15,7 0 0-15,8 0-25 16,12 0 8-16,5 0-5 15,6 0-15-15,2-2-4 16,1-3-68-16,-7-3-201 16</inkml:trace>
  <inkml:trace contextRef="#ctx0" brushRef="#br0" timeOffset="20046.0128">16983 4579 390 0,'0'-11'56'0,"-2"0"19"0,0 2 9 16,2 0-25-16,-2 4-4 16,2 0-11-16,0 3-10 15,0 2-8-15,0 0-13 16,0 3-18-16,2 14-6 15,3 4 13-15,2 6 2 0,0 5-1 16,-2 0-1-16,-2 0 0 16,1 0-1-16,-3-5 0 15,4 0 0-15,-5-4-2 16,2-2-23-16,-2-1-28 16,1-6-47-16,-1-3-79 15,0-6-268-15</inkml:trace>
  <inkml:trace contextRef="#ctx0" brushRef="#br0" timeOffset="20296.0428">16843 4944 620 0,'-7'0'61'16,"7"0"-16"-16,0-7 39 16,12 0-51-16,14 0-38 15,6 0 0-15,11-2 9 16,2 1-2-16,3 3 0 0,1 3-6 16,-5 2-45-16,-5 0-39 15,-5 0-14-15,-12 2-75 16</inkml:trace>
  <inkml:trace contextRef="#ctx0" brushRef="#br0" timeOffset="20686.6058">16949 5164 351 0,'-14'3'327'0,"3"-3"-316"15,7 0 4-15,4 0 35 16,6 0-19-16,11-1-24 16,9-4-2-16,1 2-2 15,3-1-4-15,-3 2 5 16,-1-1-1-16,-11 3-1 0,-2 0 0 16,-6 3-5-16,-5 5 2 15,-2 5-5-15,-5 3 6 16,-8 3 2-16,-5 4 0 15,-2 0 2-15,-1 1-1 16,1-4-3-16,5-1 0 0,2-1 1 16,5-5-1-16,4-1 0 15,4-4-2-15,0-2-1 16,13-1-1-16,13-3 3 16,6-1 1-16,12-1 3 15,10 0-46-15,6-8-63 16,3-6-81-16</inkml:trace>
  <inkml:trace contextRef="#ctx0" brushRef="#br0" timeOffset="21342.8015">18121 4673 462 0,'10'-13'58'0,"-5"1"6"16,-3-1 4-16,-2 7-17 15,0-2-2-15,-7 3-27 0,-12 3-26 16,-4 2 2-16,-8 0 3 16,-4 4-2-16,-1 8 0 15,-3-1 2-15,3 3-1 16,1-1 1-16,9 1-2 15,2-3 0-15,6-2 3 0,9-1-3 16,4 2-2-16,5-5-3 16,2 0 0-16,13-1 6 15,7-1 4-15,2-1 0 16,3 2-2-16,-2-2 0 16,-4 0 0-16,-3 1-4 15,-7 2 4-15,-4 0-2 0,1 6-4 16,-5 2 1-16,-3 5 2 15,-2 3-3-15,-9 4 3 16,-3 2 0-16,-6-3 3 16,1 0-2-16,2-3-1 15,2-5 1-15,5-6 5 0,5-6-5 16,3-2 2-16,2-2 0 16,3 0 2-16,16 0-3 15,8 0 1-15,9-2 0 16,8-2-1-16,7-4-2 15,1 1-16-15,-4 0-62 0,-7 0-130 16</inkml:trace>
  <inkml:trace contextRef="#ctx0" brushRef="#br0" timeOffset="21858.3902">17680 5189 667 0,'0'0'12'0,"0"-10"-13"15,1 7 28-15,5 3 1 0,-1 0-11 16,1 2-16-16,1 9-2 16,0 3 0-16,2 4-1 15,-3 5 1-15,-1 3 0 16,-5 0 1-16,0-1 2 16,0-4-1-16,0-3 0 0,-2-8-3 15,1-6 0-15,1-4 2 16,0 0 9-16,0-9 5 15,1-6-11-15,6-4-4 16,2-1 3-16,1 1 1 0,-2 1 2 16,1 4 3-16,0 2 3 15,-1 2-6-15,-1 7-4 16,0 3-5-16,0 0 0 16,2 5 1-16,0 8 1 15,-2 4-1-15,0 3 4 16,1 1-2-16,-1 3 0 15,0-1 0-15,-2-2-9 0,5-3-41 16,2-5-8-16,6-6-59 16,1-7-33-16</inkml:trace>
  <inkml:trace contextRef="#ctx0" brushRef="#br0" timeOffset="22061.5142">18058 5181 625 0,'-5'-5'25'0,"5"-1"11"15,0 2 30-15,2-1-33 16,13 4-38-16,2-1 4 16,7 2 4-16,-1 0-5 15,-1 0-37-15,-3 9-50 0,-4-2-53 16,-10 1-90-16</inkml:trace>
  <inkml:trace contextRef="#ctx0" brushRef="#br0" timeOffset="22217.7416">18065 5308 451 0,'0'0'30'0,"3"0"-21"15,9 0 3-15,3 0 4 16,6 0-13-16,4-2 1 15,4-1-4-15,-2-2-103 16,0-1-118-16</inkml:trace>
  <inkml:trace contextRef="#ctx0" brushRef="#br0" timeOffset="22405.3377">18402 5192 555 0,'0'-7'46'0,"0"1"3"16,0 1 41-16,0 5-33 15,0 0-36-15,0 0-17 16,0 8-17-16,-3 9 10 16,2 4-1-16,-3 7 6 15,1 0 0-15,1 0-1 16,0 3 1-16,-1-8-19 0,1-7-82 16,2-11-47-16</inkml:trace>
  <inkml:trace contextRef="#ctx0" brushRef="#br0" timeOffset="23670.8758">17795 4206 84 0,'-2'-15'513'0,"0"3"-498"16,1 0 26-16,1 4-1 16,0 5-15-16,0 3-7 15,-2 1-12-15,-2 14-24 16,0 8 13-16,-3 4 2 0,2 8 5 16,-2-3-2-16,-1 3 1 15,3-9-1-15,0-5 1 16,3-3 0-16,0-9 0 15,0-3 0-15,1-4-1 16,1-2 6-16,0-6 13 16,0-7-8-16,0-6-13 0,3-4 5 15,-1-8-1-15,1-1 0 16,-1-4-1-16,-2-1 1 16,2 3-2-16,-2 4 0 15,0 7 0-15,2 8 1 16,-2 7 4-16,3 5-3 0,3 3-9 15,-1 8-17-15,2 10 24 16,4 5 0-16,0 2 2 16,0 4-2-16,2 1 0 15,-1-3-2-15,2-2 3 0,1-4-1 16,-1-4-1-16,4-2-1 16,-2-8-1-16,4-5 5 15,-2-2 3-15,-4-4 1 16,3-11-3-16,-3-7 3 15,-1-5-4-15,-8-5 4 16,0-4-1-16,-5-3 9 0,0 2-4 16,0 2-5-16,-2 6 7 15,-1 4 0-15,-2 10 15 16,2 6-26-16,1 8-3 16,2 1-6-16,0 7-88 15,0 1-111-15,10 2-205 0</inkml:trace>
  <inkml:trace contextRef="#ctx0" brushRef="#br0" timeOffset="26498.8047">18953 4246 213 0,'-2'-17'203'0,"-2"-3"-157"16,1 6 41-16,1 1-36 0,0 3-6 15,1 2 8-15,-1 5-19 16,2 3-10-16,0 0-15 16,0 6-10-16,0 13-16 15,0 13 10-15,-2 13 11 16,0 13 5-16,-5 19 3 16,-6 12-2-16,-1 11 0 0,0 6-3 15,1 3-2-15,2-9-2 16,9-11-1-16,2-16 1 15,15-14-1-15,7-16-4 16,10-11 4-16,4-10-3 0,8-7 4 16,2-10-57-16,-2-3-113 15,-4-2-294-15</inkml:trace>
  <inkml:trace contextRef="#ctx0" brushRef="#br0" timeOffset="27186.242">19260 4609 444 0,'0'-12'166'0,"0"2"-149"16,0 7 32-16,0 3-9 15,0 3-36-15,0 15-25 0,0 6 17 16,0 4 4-16,0 6 1 15,0 0-1-15,0-4 0 16,3-3 0-16,5-4 1 16,-3-7-1-16,2-5 0 15,2-4 0-15,4-4 1 16,-2-3 4-16,3 0 6 0,2-7-2 16,1-3-5-16,-2-3-1 15,-2-1 2-15,-2 3-1 16,-4-1 0-16,-4 4 1 15,1 3 17-15,-1 2-7 0,-3 3-8 16,0 0-9-16,0 0-7 16,1 5-4-16,-1 8 7 15,4-1 8-15,1 2 1 16,2 3-2-16,2-5 0 16,4-2 0-16,2 0-3 15,6-7 5-15,-6-3 1 0,9 0-1 16,-1-3 1-16,-1-10-1 15,1-5-3-15,-1-3 3 16,-4-2-1-16,-2-4 3 16,-1 0 1-16,-7-3 1 15,-1-1-3-15,-5 3 4 16,-2 4-6-16,0 5 1 0,0 7-3 16,-4 4-4-16,-3 8-1 15,1 0-23-15,-1 6-51 16,2 8-30-16,2-2-107 15</inkml:trace>
  <inkml:trace contextRef="#ctx0" brushRef="#br0" timeOffset="27592.4805">19899 4909 605 0,'-7'1'34'15,"0"5"-37"-15,-1 1 3 0,3 5 3 16,0 2 3-16,-4 4-1 16,6-1-2-16,1 2-1 15,2-1 0-15,0-2-3 16,0-1-1-16,3-3 3 0,8-2 2 15,-1-5-1-15,5 0-2 16,4-4 8-16,0-1-4 16,1-1-3-16,-3-9 0 15,0-2 4-15,-3-2-2 16,-5-5 2-16,-3 2 6 16,-6-1 12-16,0 2-11 0,0 2-2 15,-7 5-5-15,-8 2-6 16,-1 5-2-16,-2 2 2 15,-2 0-16-15,1 3-54 16,2 0-38-16,8-3-214 16</inkml:trace>
  <inkml:trace contextRef="#ctx0" brushRef="#br0" timeOffset="27858.0799">20237 4729 622 0,'0'-2'2'15,"5"-7"-6"-15,12 1 11 16,2 5-9-16,4 3 4 15,1 0 0-15,3 0 0 16,-3 0-1-16,-5 0-2 16,-1 0-78-16,-8 0-89 15</inkml:trace>
  <inkml:trace contextRef="#ctx0" brushRef="#br0" timeOffset="28045.5561">20377 4618 576 0,'-1'0'52'0,"1"0"-29"16,0 0-18-16,-2 7-13 15,2 9 5-15,-3 5 5 16,3 8 2-16,0 3 0 0,0 5 1 16,0 3-3-16,0-1 1 15,3-7-16-15,0-5-181 16</inkml:trace>
  <inkml:trace contextRef="#ctx0" brushRef="#br0" timeOffset="28982.9904">20745 4568 606 0,'0'-9'-5'16,"0"7"-6"-16,0 2 21 15,0 0-13-15,2 2-9 0,2 3 12 16,-1 0 0-16,1 1 1 16,-3-1 0-16,1-1-1 15,0-1 0-15,-2-1 1 16,0 2-1-16,0 1-4 15,0 2 3-15,0 1 3 0,0 0-1 16,0 1 0-16,0 0-1 16,0-3 1-16,0 1-1 15,0-6 1-15,0 3-1 16,0-4 1-16,0 0-1 16,0 0 10-16,0 0 4 0,0 0 13 15,0-5-13-15,0-4-11 16,0-4-1-16,0 1 0 15,0-3 1-15,0 1 1 16,-2 0 0-16,2 3 0 16,0 0 4-16,0 8 0 15,0 0-5-15,0 3 0 0,0 0-3 16,0 0-10-16,0 6 0 16,0 7 8-16,-2 3 3 15,1 5-1-15,-3 5 0 16,1 0 0-16,1-1 0 15,2 2 1-15,0-4-1 0,0-3-3 16,7-3 2 0,5-5-3-16,3-6-13 0,1-4 2 15,2-2 8-15,2 0-2 16,-3-7-5-16,2-6 14 16,-7-1 4-16,3 0 0 0,-6-2 3 15,-1-2 16-15,-1 2-3 16,-1 0-2-16,0 2 4 15,-3 5-7-15,1 2-9 16,-3 3-3-16,1 0-2 16,0 4-3-16,-2 0-1 0,0 0-2 15,0 0-2-15,0 2 0 16,0 8 3-16,0-2 1 16,2 3 3-16,-1 3 2 15,3-1-1-15,0 1 1 16,0-1 0-16,3-3-1 15,0-5-1-15,1 1 0 0,2-4 4 16,2-2 0-16,1 0 2 16,1-4-3-16,3-5-1 15,-3 0 0-15,-2-5 0 16,1 0-1-16,-3-6 5 16,-1-1 5-16,-4-6 9 0,0 0-6 15,-3 4-5-15,-1 3-6 16,-1 6-3-16,0 7-3 15,0 5-9-15,-5 2-54 16,-3 4-26-16,-2 5-25 16,3-1-181-16</inkml:trace>
  <inkml:trace contextRef="#ctx0" brushRef="#br0" timeOffset="29186.1516">21176 4823 437 0,'4'16'9'0,"1"4"56"16,0 1-29-16,-3 2 0 16,-2 1-7-16,0-2-21 0,2 0-3 15,-2-4-3-15,2-5 3 16,-1-10-98-16</inkml:trace>
  <inkml:trace contextRef="#ctx0" brushRef="#br0" timeOffset="29967.2969">21442 4486 521 0,'-4'-4'50'0,"2"-9"-26"16,2 7 24-16,4 2-24 0,9 4-17 16,4 0-6-16,5 0 0 15,-4 12 0-15,0 1-2 16,-4 3 1-16,-4 3-1 15,-7 1-2-15,-3-2 0 0,0 2 3 16,-9-4 2-16,-2 0 0 16,0-6 1-16,3 0-1 15,3-7 0-15,0 0 0 16,3-3 1-16,1 0 3 16,1-5 15-16,0-7 3 15,8-4-18-15,4-7-6 0,3-3 3 16,4 0 0-16,-1-1-2 15,-4 0 1-15,-4 4-3 16,0 5 6-16,-5 7 16 16,-5 4-2-16,0 6-6 15,0 1-10-15,-1 0-9 16,-5 12 5-16,-2 6-2 0,3 5 2 16,4 8 1-16,1 1 0 15,0 3 0-15,1-1-2 16,8 2-10-16,4-6-43 15,1-3-38-15,-1-8-71 0,3-4-249 16</inkml:trace>
  <inkml:trace contextRef="#ctx0" brushRef="#br0" timeOffset="30357.9096">21784 4753 580 0,'-3'2'12'16,"1"3"-24"-16,2 2 10 16,0 6 3-16,0-1 18 0,5 5 11 15,-1-1-9-15,4 0-7 16,-5-2-1-16,-1-2-8 16,2 0 1-16,-3-6-6 15,1-2 2-15,-2-4 0 16,3 0 4-16,-3 0 25 15,4-2 31-15,-1-6-46 0,4-5-12 16,-2-1-2-16,5-6 1 16,3 0 0-16,1-5-1 15,3 0 1-15,0 2-1 16,2 7-4-16,-2 5 4 16,-2 4 0-16,-1 7-2 15,1 0-2-15,-1 13-3 0,1 4 1 16,-7 8 4-16,1 4-2 15,-2 7 1-15,-7 1 0 16,0 0-10-16,0-1-59 16,-4-7-46-16,-4-11-242 15</inkml:trace>
  <inkml:trace contextRef="#ctx0" brushRef="#br0" timeOffset="31092.2279">19235 4348 413 0,'-1'-11'82'16,"-4"1"-39"-16,2 2 34 0,-1 3-23 15,2 2-13-15,2 1-9 16,0 2-21-16,-5 0-7 16,0 7-5-16,-2 13-6 15,-4 8 4-15,-5 17 3 16,-2 15 7-16,-2 16 1 0,0 11-4 16,4 8 0-16,4 1-1 15,6-3 0-15,6-11-1 16,14-14-2-16,19-13-2 15,15-16-22-15,14-14-80 16,14-16-109-16</inkml:trace>
  <inkml:trace contextRef="#ctx0" brushRef="#br0" timeOffset="31685.9762">22017 4341 507 0,'-2'-9'9'0,"2"1"32"0,0 0 20 16,0 6-7-16,0 2-6 15,0 0-13-15,10 10-34 16,12 7-9-16,5 10 9 15,7 9 7-15,5 10 4 16,1 11-4-16,-8 13-2 0,-9 8 0 16,-8 2 1-16,-13 2-3 15,-2-7-1-15,-10-7-1 16,-5-12-1-16,-4-13 0 16,0-13 0-16,4-7 1 0,5-9-27 15,8-9-34-15,2-5-66 16,9-7-240-16</inkml:trace>
  <inkml:trace contextRef="#ctx0" brushRef="#br0" timeOffset="31904.659">22566 4634 633 0,'0'-7'7'16,"14"-1"-7"-16,13 3 7 15,5 1-9-15,9 3 5 16,5-3-1-16,0 2-2 0,1-3-118 16,-2-2-180-16</inkml:trace>
  <inkml:trace contextRef="#ctx0" brushRef="#br0" timeOffset="32389.0129">23001 4413 542 0,'-4'-2'16'0,"2"-3"-2"15,2 5-3-15,0 0-10 16,0 0-14-16,0 1 10 15,0 5 4-15,7 0 4 0,0 2 1 16,4-3 6-16,2-1-4 16,1-1 0-16,4-3 0 15,1 0-4-15,-2-2 0 16,0-8-1-16,-4-1-1 0,-4-3 1 16,-3-2 20-16,-2-1 6 15,-4 2-14-15,0 0 2 16,0 1 0-16,0 3 7 15,0 4-6-15,0 7-6 16,0 0-9-16,0 9-12 16,0 12 0-16,0 5 8 0,0 9 4 15,0 10-2-15,0 5-1 16,-8 2-2-16,-4 1 2 16,-7 1 1-16,4-6-2 15,-4-7 1-15,4-5 0 16,0-8 0-16,1-8 1 0,1-6-2 15,2-7 1-15,-3-5 0 16,3-2 5-16,1-4-1 16,1-8-1-16,1-6-8 15,6-4-24-15,2 0-64 16,0-3-64-16,10 3-215 0</inkml:trace>
  <inkml:trace contextRef="#ctx0" brushRef="#br0" timeOffset="32810.8448">23230 4784 440 0,'0'8'158'15,"0"0"-169"-15,0 2 19 16,0 0 2-16,0 2 6 0,-2-2-4 15,1 1-1-15,1-2-3 16,0-1-2-16,0-3 1 16,0-3 0-16,0 0 0 15,0-2 1-15,1 0 13 0,9-8 19 16,-1-1-29-16,1-3-9 16,7-4-2-16,-2-2 3 15,7-4-4-15,0 1 3 16,-1 0-2-16,-1 3 6 15,-3 5-5-15,-5 4 1 16,0 6 5-16,-4 3-2 0,-5 3-10 16,-1 10-3-16,2 5 4 15,-3 5 4-15,1 2 1 16,-2 4 2-16,2-5-4 16,1 2 2-16,1-7-10 15,1-3-22-15,5-5-42 0,0-10-26 16,0-1-142-16</inkml:trace>
  <inkml:trace contextRef="#ctx0" brushRef="#br0" timeOffset="33154.6209">23313 4086 599 0,'22'2'-5'16,"8"10"5"-16,10 10-5 16,8 13 10-16,4 8 14 15,2 7 9-15,-2 7-6 0,-6 7-8 16,-6 12-5-16,-17 2-2 15,-11 7-1-15,-12 3-3 16,-12 3-3-16,-16-3 3 16,-8-10 1-16,-3-12 1 15,-5-8-4-15,1-13 0 0,0-13 0 16,1-9 1-16,7-10-4 16,8-11-58-16,9-4-78 15</inkml:trace>
  <inkml:trace contextRef="#ctx0" brushRef="#br0" timeOffset="33654.5507">23583 3738 84 0,'13'-7'473'0,"8"-1"-479"15,2 1 13-15,-2 1 17 16,3 2 26-16,1 4-26 16,-5 0-12-16,-3 0-3 15,-3 10-6-15,-6 0-4 16,-3 4-4-16,-5 6 3 0,0-2 3 16,0 0 1-16,-7 0-1 15,4-1 0-15,-5-2 0 16,5-3 1-16,-1-6-3 15,4 0 2-15,0-2 0 16,0-4 4-16,4 0 2 16,16 0 17-16,8-2 18 0,6-3-24 15,15 2-13-15,3 1-2 16,4-2-2-16,-2 4 1 16,-8-8-2-16,-6 0-152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46:08.4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4189 7001 488 0,'0'-16'26'0,"0"-1"41"15,-4 2-11-15,-1 0 0 16,-5 3 3-16,0-1-14 0,-2 6-20 15,-5 4-15-15,-5 3-9 16,-2 0 1-16,0 14-2 16,-3 5 2-16,-1 6-1 15,2 7 0-15,5 6 0 16,3 3 0-16,6 2 0 16,2 3-1-16,8-1 0 15,2-2 0-15,6-4 0 0,9-5-2 16,5-9 2-16,2-4 0 15,7-7 1-15,0-5-1 16,0-5 3-16,-4-4-1 16,0 0 1-16,-7-4 1 0,-5-5 1 15,-6 1-1-15,-5-5 1 16,-2-1-2-16,-4 0-2 16,-5-1-2-16,0-1 1 15,-2 2 1-15,4-2 3 0,6 1-3 16,1-1-2-16,1 6-3 15,13-3-1-15,3 6 0 16,2 2 4-16,3 3 0 16,0 2 0-16,-5 2-2 15,5 9 2-15,-8 1-1 16,2 2 0-16,-5 6 0 0,-1 0 0 16,-2-1 4-16,-1 3-1 15,-3-3 0-15,1-3 0 16,1 0-1-16,-1-3 2 15,2-2-17-15,0-6-58 16,0-3-115-16</inkml:trace>
  <inkml:trace contextRef="#ctx0" brushRef="#br0" timeOffset="906.1819">4627 7270 486 0,'-2'0'62'0,"2"0"-2"0,0 0 7 16,0-2-12-16,0-5-12 15,5-3-22-15,5-1-13 16,-1-4-4-16,3 1 1 16,-3-4 0-16,-2 2 0 0,-1 2-1 15,-5-6 3-15,-1 5-1 16,-3-4-4-16,-9 1-3 15,-8 5 0-15,-2-2 0 16,-4 6 0-16,0 4-3 16,3 5 5-16,-3 0-2 15,8 0 0-15,4 2-1 16,5 1 2-16,8 1-1 0,1-4-2 16,7 0-1-16,12 0 0 15,4 0 6-15,10-7 0 16,4-3 0-16,3 0 0 15,0-3-2-15,-1 3 0 0,-7 3 1 16,-7-1 0-16,-3 6-1 16,-10 2-1-16,0 0 0 15,-9 12-3-15,1 3 3 16,-2 8 6-16,-2 4-3 0,0 6-1 16,0 2 2-16,1 1-2 15,1-4 0-15,3 0 0 16,0-5 1-16,5-4-9 15,1-7-19-15,3-1-32 16,2-10-52-16,2-5-16 16,0 0-124-16</inkml:trace>
  <inkml:trace contextRef="#ctx0" brushRef="#br0" timeOffset="1343.6593">5137 7120 574 0,'2'-14'33'0,"-2"-1"39"16,0 5-9-16,-2 3-20 15,-3 3-19-15,-3 4-14 16,-2 0-13-16,1 0 1 0,-3 11 3 16,4 1-3-16,-1 3 1 15,4 2 1-15,1 1 0 16,2 2 0-16,2-6 0 15,0 0-1-15,0 1-2 16,2-6-5-16,7-2-4 16,0-4 3-16,-1-3 9 0,2 0 1 15,-1 0 2-15,0-8 0 16,-3-5-2-16,2 0 1 16,-4-3 1-16,-1-3 0 15,-1-1-1-15,0-1 1 16,-2 3 6-16,0 2 7 15,0 3-8-15,0 6 2 0,0 6-5 16,3 1-4-16,1 0-11 16,4 8 3-16,-1 7 7 15,5 1 1-15,1 3-2 16,-1 6 1-16,2 2 1 0,1 0-24 16,-3 1-46-16,3-4-97 15,-1-8-144-15</inkml:trace>
  <inkml:trace contextRef="#ctx0" brushRef="#br0" timeOffset="1906.1418">5536 7045 601 0,'-2'-7'39'15,"-3"0"53"-15,-1 4-36 16,0 1-35-16,0 2-16 16,-3 0-4-16,1 7-4 15,1 5 1-15,0 4 2 0,-2 4 0 16,3 2 0-16,-1 0 0 16,2 5 1-16,0-2-1 15,5-1 0-15,0-5 0 16,0-1-8-16,5-9-3 15,4-4 3-15,2-5 5 16,3-1 5-16,1-12 5 0,-1-5-3 16,1-5-2-16,-3-6 0 15,2-4 0-15,-3-7-1 16,-2-8 0-16,-4-8 0 16,-2-6-1-16,-3-6 2 15,0 1-1-15,0 4 3 16,0 13 16-16,0 11 1 0,0 15 2 15,0 13-16-15,0 11-5 16,0 10-10-16,0 13-1 16,0 13 8-16,0 12 2 15,7 13-1-15,-4 8 0 0,4 5 1 16,2-1-1-16,2-2 1 16,3-7-3-16,0-10-5 15,3-9-4-15,-3-8 1 16,2-12-3-16,3-7-11 15,0-11 7-15,1-7-34 0,2-7-43 16,-1-17-74-16,-3-6-256 16</inkml:trace>
  <inkml:trace contextRef="#ctx0" brushRef="#br0" timeOffset="2093.6533">5887 7040 573 0,'0'-7'68'16,"0"3"36"-16,0 3-52 0,0 1-26 15,0 0-21-15,0 5-10 16,2 7 1-16,0 4 4 16,3 6 1-16,-2 1 2 0,2 6-1 15,0-3 1-15,-3-2-2 16,1-3 1-16,1-5-2 16,-1-3-31-16,-1-12-43 15,2-1-82-15,0-12-256 16</inkml:trace>
  <inkml:trace contextRef="#ctx0" brushRef="#br0" timeOffset="2234.2188">5969 6739 783 0,'-9'-6'31'16,"-1"2"-19"-16,3 4-13 0,-3 2-5 15,-3 6-17-15,-3-1-93 16,-1-2-394-16</inkml:trace>
  <inkml:trace contextRef="#ctx0" brushRef="#br0" timeOffset="2968.5551">6169 6993 596 0,'-2'0'22'0,"1"0"-20"0,-1 0 5 16,2 0 0-16,0 0 11 15,0 0 15-15,0 0-14 16,10-7-18-16,2 0 9 0,0-5-8 16,3-2 1-16,-3 1 1 15,1-1 1-15,-8-1 7 16,-1 3 2-16,-4 1 1 16,0 2-6-16,-5 4-5 15,-7 5-5-15,-5 0-3 0,-2 5 2 16,2 10 1-16,-1 8 0 15,4 4 0-15,4 7-2 16,7-2 5-16,3 1-1 16,0 0 2-16,8-3 1 15,9-1-1-15,8-8-2 16,2-9-2-16,6-6 2 0,2-6-3 16,5-2-34-16,-1-14-61 15,-1-4-59-15,-5-5-143 16</inkml:trace>
  <inkml:trace contextRef="#ctx0" brushRef="#br0" timeOffset="3562.2422">6523 6997 442 0,'0'-6'98'0,"0"5"-11"15,0-1-17-15,0 2-35 16,0 0-19-16,2 9-5 16,2 2-3-16,-1 5-1 15,4 1 2-15,-1 3-4 0,1 0-3 16,0-2 0-16,-2-4 1 15,-1 1-3-15,1-7 1 16,0-4 1-16,-2-4 0 16,2 0-1-16,0-5 6 15,6-10 1-15,-1-4-6 0,0-3-1 16,-3 1 2-16,3-2-3 16,-3 3 3-16,-1 4-3 15,-2 5 0-15,-1 2 2 16,-1 8-1-16,0 1 1 15,1 1-10-15,2 11 2 0,-2 3 6 16,6 8 1-16,0 1-2 16,2 1 2-16,1 0 0 15,0 0-1-15,5-6 1 16,-3-1 0-16,3-8 0 16,-2-4 0-16,0-6 2 0,-3 0 1 15,3-9 1-15,-6-7 0 16,-2-7-3-16,-4-4 1 15,0-5-3-15,-3-7 1 16,0-13-2-16,-4-3 2 16,-5-5 1-16,2 2-2 15,0 10 1-15,-1 7-1 0,6 16 0 16,1 13 0-16,1 12 0 16,0 0-6-16,0 13-9 15,5 11 13-15,6 8 2 16,1 5 0-16,2 6 0 15,-1 2 0-15,4 1 0 0,-5-3 0 16,3-2 0-16,-4-6 2 16,-3-6 0-16,1-8-1 15,1-5-12-15,-3-8-35 16,1-8-60-16,-3-2-82 16</inkml:trace>
  <inkml:trace contextRef="#ctx0" brushRef="#br0" timeOffset="3702.8743">6960 6915 441 0,'-4'-2'287'0,"4"-1"-216"0,0-3-44 15,9 3-28-15,6-4-2 16,7 1 2-16,5-3-6 16,7-2-162-16</inkml:trace>
  <inkml:trace contextRef="#ctx0" brushRef="#br0" timeOffset="4187.1985">8037 6664 646 0,'0'-4'113'0,"-3"-7"-80"15,3 8-6-15,0 3-16 16,0 3-16-16,0 12 0 15,5 5 6-15,2 6-1 16,1 8 1-16,-3 3-1 0,-2 3 1 16,-3-3 1-16,0-1 0 15,0-6-28-15,-1-7-33 16,-11-9-52-16,0-7-76 16</inkml:trace>
  <inkml:trace contextRef="#ctx0" brushRef="#br0" timeOffset="4484.0626">7874 6678 605 0,'0'-19'110'0,"3"-1"-79"0,13-1-26 16,8 6-2-16,6 2-1 15,8 5 4-15,4 4 5 16,2 4-7-16,-3 7-1 15,1 14-1-15,-8 5-3 16,-5 7 1-16,-7 12-1 0,-12 5 1 16,-6 1 1-16,-4 3 1 15,-11-6 1-15,-9-5-3 16,-7-9 0-16,0-7 3 16,-5-8 0-16,-2-6-2 15,0-6-4-15,5-5-20 16,7-2-20-16,5-11-52 0,11-5-149 15</inkml:trace>
  <inkml:trace contextRef="#ctx0" brushRef="#br0" timeOffset="4921.5211">8522 6792 596 0,'-3'-2'25'15,"1"1"3"-15,-3 1-16 16,2 0-9-16,1 0 0 16,0 5 2-16,1 0-3 15,1-1-1-15,0-1-2 0,0-1 3 16,7-2-1-16,2 0 7 15,4-5 1-15,-1-6-4 16,1-3-2-16,-1 1 0 16,-2-3-1-16,-5 0 2 0,-5 0 9 15,0 5 7-15,-10-1-3 16,-7 7-6-16,-3 4-5 16,-4 1 3-16,2 1-4 15,-4 13-2-15,8 5-4 16,4 6 0-16,7 4 2 15,4 3-2-15,3 2 1 0,12-4-1 16,10-1 2-16,10-6-1 16,4-7 1-16,5-5-9 15,4-9-67-15,-2-2-124 16</inkml:trace>
  <inkml:trace contextRef="#ctx0" brushRef="#br0" timeOffset="5733.9729">9075 6647 504 0,'0'-8'41'0,"-11"-1"-10"16,0 1 15-16,-1 3-24 15,-6 2-9-15,-2 3 8 16,-1 0 0-16,-3 0-2 0,1 8-3 16,3 2-7-16,2 0-4 15,2 5-2-15,9 0-1 16,3 2-2-16,4-2-3 16,2-1 2-16,16 3 2 15,5-3 0-15,6-1 2 16,3-3 2-16,0 1-1 0,-5 0 2 15,-3-1 4-15,-6 3 1 16,-11-2-7-16,-7 3-2 16,0 0 1-16,-9 2 1 15,-9-2 2-15,-4 1 0 16,-5-1-3-16,1-3 0 16,-1-2-3-16,3-3-13 0,6-1-15 15,11-4-19-15,7-1-30 16,4-7-97-16</inkml:trace>
  <inkml:trace contextRef="#ctx0" brushRef="#br0" timeOffset="6015.2445">9389 6685 533 0,'-7'-6'91'16,"-4"3"-81"-16,-1-1 18 16,1 3 4-16,-4 1-6 15,0 0-2-15,-2 10-11 16,3 1-8-16,1 3-3 0,1 2 1 16,4 4 0-16,6 0 0 15,2-3 0-15,2 3-3 16,13-1 0-16,5-1 1 15,4-3 2-15,5-3-9 0,3-7-72 16,5-5-85-16,-1-3-292 16</inkml:trace>
  <inkml:trace contextRef="#ctx0" brushRef="#br0" timeOffset="6437.0473">9720 6696 489 0,'-11'0'107'0,"2"0"-109"16,2 0 0-16,3 4 0 16,0 2 2-16,2 2 2 15,2-5 0-15,0 4 0 0,5-2-1 16,3-3 2-16,5 0 2 16,3-2-1-16,2 0 6 15,3-4-6-15,-1-7 0 16,-2 2-3-16,0-6 0 0,-7 0 1 15,-4 0 0-15,-6 0 3 16,-1 0 26-16,0-2 2 16,-10 0-11-16,-6 6-7 15,-2 0-2-15,-2 5-6 16,-1 6-7-16,-1 0-2 16,2 12 1-16,6 4 0 0,1 5-1 15,3 2 1-15,6 1-1 16,4 4-2-16,0-2 6 15,7 3-5-15,10-6 2 16,3-1 2-16,4-7 0 16,5 0-6-16,1-6-26 0,1-6-16 15,-1-3-38-15,3 0-147 16</inkml:trace>
  <inkml:trace contextRef="#ctx0" brushRef="#br0" timeOffset="7061.9993">10112 6712 676 0,'0'-2'55'0,"0"-2"-18"16,0 4-21-16,2 0-6 15,-2 0-5-15,0 6-10 16,2 3 4-16,2 5 2 0,0-2 1 16,1 1 2-16,2-2 4 15,-2-4 2-15,3 0-1 16,-1-4-4-16,2-3 0 15,-1 0 6-15,2 0 4 16,2-10-6-16,1-1-4 16,0-3-4-16,-3 1 0 0,3-5 0 15,-4 6 0-15,0-1 0 16,-6 5 0-16,1 3-2 16,-3 0 1-16,-1 5 0 15,3 0-4-15,-3 0-5 16,0 6 6-16,4 3 3 0,1 0 1 15,-2 3 1-15,4 2-1 16,5 1-2-16,-4-1 1 16,4-1 1-16,-2 1-1 15,2-3 0-15,0-3 2 16,3-2-3-16,-2-5 3 0,1-1 1 16,-1-5 4-16,3-7-2 15,-2-6-2-15,-2-5-2 16,0-6 0-16,-4-5 0 15,-1-10-1-15,0-10 1 16,-6-8 2-16,-1-2 0 0,0 1-3 16,0 10-1-16,0 12 0 15,0 14 2-15,0 16 0 16,0 11-4-16,-1 7-14 16,1 15 7-16,0 10 9 15,0 9 2-15,0 9-1 0,0 2 1 16,1 1-1-16,4-3 0 15,1-2 1-15,-5-3 0 16,6-6 0-16,-1-7-4 16,2-7-16-16,0-4-19 15,3-12-38-15,4-7-38 0,0-2-62 16</inkml:trace>
  <inkml:trace contextRef="#ctx0" brushRef="#br0" timeOffset="7171.3754">10585 6614 650 0,'-9'-4'70'16,"3"1"-43"-16,6 3-22 0,2 0-3 16,15 0-14-16,10 0 2 15,5-4-71-15,13-9-444 16</inkml:trace>
  <inkml:trace contextRef="#ctx0" brushRef="#br0" timeOffset="7968.1875">11370 6649 635 0,'-6'8'22'0,"5"0"-31"16,1 8 1-16,0 6 12 16,-2-1-1-16,0 2 1 15,0-3 0-15,1-4-2 0,-3-5 1 16,0-8 10-16,-1-3 24 15,-2-8 21-15,0-10-21 16,1-9-31-16,-2-7-6 16,5-9 1-16,0-7 0 0,1-8 5 15,2-1-5-15,0 1 0 16,0 5 0-16,0 12 0 16,2 11-1-16,6 12 0 15,5 13-7-15,1 5 1 16,3 15 3-16,3 14 2 0,1 9 4 15,1 10 4-15,0 5 2 16,-3 4 6-16,1 0-2 16,-6-3-6-16,-1-3-5 15,-3-8-2-15,1-9 2 16,-5-7 2-16,-3-6-3 16,1-10-19-16,-1-9-16 0,-1-2-45 15,-2-13-1-15,0-8-142 16</inkml:trace>
  <inkml:trace contextRef="#ctx0" brushRef="#br0" timeOffset="8155.6699">11259 6659 629 0,'-10'0'49'15,"10"0"13"-15,2-2-34 16,18-6-22-16,11 1 2 0,6-1-5 15,7-2-1-15,4 3-2 16,4-1-55-16,-2-2-24 16,-3-1-60-16,-3-6-222 15</inkml:trace>
  <inkml:trace contextRef="#ctx0" brushRef="#br0" timeOffset="8374.4148">11751 6323 655 0,'-13'-7'34'0,"6"0"-3"0,2 7 13 16,5 0-28-16,0 7-14 15,0 11-7-15,7 8 11 16,3 12 5-16,1 10-5 16,-2 6-4-16,-2 3 0 15,2 0 3-15,-3-3-3 16,-4-4-25-16,3-8-46 0,2-13-53 15,0-10-114-15</inkml:trace>
  <inkml:trace contextRef="#ctx0" brushRef="#br0" timeOffset="8827.5096">12074 6614 668 0,'0'-11'39'16,"-7"4"13"-16,-5 1-29 15,-2 6-18-15,-2 0-2 0,-2 2-1 16,-2 9-2-16,5 0 0 16,0 3 0-16,4 2 0 15,3-1-2-15,3 0 2 16,5-1 0-16,0-5-1 16,0 0 0-16,8-3-2 15,3-4 0-15,1-2 6 0,3 0 2 16,-2-5-2-16,2-7 0 15,-2 3 0-15,-4-3-1 16,0 0 2-16,-2 5 8 16,0-1 3-16,1 5-9 15,-3 3-5-15,4 0-4 16,-2 4-3-16,2 11 3 0,0 8-1 16,-4 3 3-16,-1 11-1 15,-4 8 3-15,0 5 0 16,-9 1 0-16,-6-2 2 15,-2-5-2-15,-3-6 1 0,-2-13-1 16,3-6 1-16,-1-8 2 16,4-8 0-16,3-3 1 15,6-5 2-15,5-13-3 16,2-7-6-16,7-9-23 16,15-10-35-16,7-6-82 0,5 0-105 15</inkml:trace>
  <inkml:trace contextRef="#ctx0" brushRef="#br0" timeOffset="9171.247">12370 6614 442 0,'7'-7'170'15,"-7"-1"-112"-15,0 1 13 0,0 4-30 16,-3-1-19-16,-7 4-7 16,1 0-11-16,-1 4-5 15,0 7-1-15,-2 7 0 16,0 3 0-16,2 0 1 0,3 3 2 15,2-4-1-15,3-2-1 16,2-1-1-16,2-9 0 16,9-2 3-16,5-6 0 15,3 0 5-15,1-9-2 16,6-6-2-16,-4-4 0 16,-2-1-1-16,-3-5 0 15,-5 0 2-15,-4-1 0 0,-6 1-1 16,-2 3-1-16,-2 7-1 15,-9 2 5-15,-3 9-2 16,-3 4-6-16,5 5 0 16,1 12 3-16,5 0-34 15,5 5-56-15,1-6-127 0</inkml:trace>
  <inkml:trace contextRef="#ctx0" brushRef="#br0" timeOffset="9514.9623">12679 6688 682 0,'5'-3'20'16,"-5"-8"19"-16,0 2-13 15,-3-3-9-15,-1 1-3 16,1 1-3-16,0-4-6 0,1-1-2 16,2 0 0-16,0-6-1 15,7 1 1-15,3-2-1 16,6 3-3-16,7 1 3 15,3-2-3-15,2 9 1 16,1 0-1-16,0 4 0 0,-4 3 1 16,-4 4 0-16,-4 0-5 15,-8 6 1-15,-6 10 3 16,-3 5 1-16,0 8 4 16,0 3 2-16,0 1-2 15,0 2-1-15,0-3-1 16,0-3 1-16,5-5-1 0,10-6-24 15,5-7-30-15,3-6-8 16,4-5-29-16,2 0-120 16</inkml:trace>
  <inkml:trace contextRef="#ctx0" brushRef="#br0" timeOffset="9702.455">13178 6576 403 0,'0'-9'109'15,"0"6"-33"-15,0 3-19 16,0 1-30-16,0 10-16 15,0 2-10-15,0 1 5 16,0 1-3-16,0 1 0 0,4-4 0 16,-1 1 0-16,2-5-2 15,1-1 1-15,1-5-4 16,0-2-34-16,4-4-34 16,0-9-161-16</inkml:trace>
  <inkml:trace contextRef="#ctx0" brushRef="#br0" timeOffset="9843.0677">13293 6223 698 0,'-8'-16'32'15,"1"2"-5"-15,6 10-28 0,-3 4-1 16,-1 2-4-16,3 10-10 16,2 0-81-16,0 1-87 15</inkml:trace>
  <inkml:trace contextRef="#ctx0" brushRef="#br0" timeOffset="10077.43">13456 6235 631 0,'0'-7'91'0,"0"0"3"15,2 4-46-15,-2 3-17 0,0 0-22 16,0 12-21-16,0 10 6 15,0 6 5-15,0 10 1 16,-3 6 1-16,-1 4-1 16,-1 4 1-16,-1-4-1 15,1-2 1-15,5-10-4 16,0-6-35-16,9-10-17 0,10-9-62 16,10-7-70-16</inkml:trace>
  <inkml:trace contextRef="#ctx0" brushRef="#br0" timeOffset="11030.4799">13579 6467 483 0,'-11'4'26'0,"3"2"-24"16,6-3 13-16,2 1 16 0,0 0-7 15,14-4 19-15,1 0-10 16,4 0-20-16,4-10-8 15,-2-4-1-15,-1 0-2 16,-4-9-1-16,-1-1 1 16,-8-1-4-16,-4-3 0 0,-3-4 2 15,0 2 2-15,0 1 3 16,-2 4 2-16,1 6 30 16,-1 6-1-16,2 6-16 15,0 5-9-15,0 2-11 16,2 5-12-16,3 12 11 15,5 2 2-15,-3 9-1 0,-1 5 1 16,1 2-1-16,0 5 1 16,0-4-1-16,-4-1 1 15,4-5-1-15,-4-4 3 16,4-5 0-16,0-5 1 16,-2-6-1-16,0-7-2 0,2-3 7 15,0 0 20-15,1-8-2 16,1-4-16-16,3-5-7 15,-3 4-1-15,-2 4-2 16,2-1 0-16,-4 5 0 16,-1 3-2-16,-2 2-1 0,2 0-1 15,-2 0-1-15,3 4 2 16,-3 3 0-16,3 3 1 16,2 4 2-16,-2-2 0 15,5 4 0-15,-2-3 1 16,1 2-1-16,1-5 2 15,-2 0-2-15,3-3 1 0,-3-4 1 16,1-3 2-16,3 0-1 16,-4-3 1-16,4-4-2 15,0-1 3-15,-1-1 1 16,2 0-3-16,-1-3 0 16,-1 0 1-16,0-3 2 0,-1 1 0 15,0 1-2-15,-2 1 0 16,-1 5-3-16,3 2 0 15,-7 1-1-15,1 4 0 16,-2 0-2-16,-1 0 1 0,3 0-2 16,-2 5-1-16,-1 6 2 15,5 1 1-15,2 4 2 16,-2-4 0-16,5 5 0 16,-1-5 1-16,7 0-2 15,-3-6 2-15,1-3-1 16,0-3 0-16,2 0-1 0,1-3-1 15,-2-9 0-15,1-6 1 16,2-3 0-16,3-5 1 16,-2-3 0-16,-1 2 1 15,-2 4-1-15,-7 6 9 16,-1 7 13-16,-5 6-11 0,0 4-11 16,-1 11-9-16,2 7 5 15,4 9 1-15,2 1 5 16,3 6-1-16,3 0-1 15,2-5 1-15,3-3-2 16,1-4 3-16,0-11-12 0,2-8-61 16,1-7-292-16</inkml:trace>
  <inkml:trace contextRef="#ctx0" brushRef="#br0" timeOffset="13686.6433">4092 8101 559 0,'-2'-11'62'0,"-1"1"21"15,1 4-5-15,2-3-23 0,-2 6-15 16,2 3-16-16,0 0-13 16,0 0-13-16,0 16-5 15,6 4 5-15,0 7 4 16,0 8 3-16,-1 2 1 15,-2 1-2-15,4-1-2 16,-4-2-1-16,1-7 2 0,-3-5-3 16,-1-7-15-16,2-5-23 15,0-7-15-15,-1-4-39 16,1-6-55-16,-2-12-196 16</inkml:trace>
  <inkml:trace contextRef="#ctx0" brushRef="#br0" timeOffset="13889.7684">3846 8046 623 0,'-9'-11'55'0,"9"-4"-46"0,7-3-12 16,17 1 4-16,6 0 0 16,11 2 1-16,2 4-2 15,8 2-1-15,-7 6 1 16,2 3 1-16,-7 2-1 15,-7 14-1-15,-8 7-55 0,-14 4-71 16,-10 7-79-16</inkml:trace>
  <inkml:trace contextRef="#ctx0" brushRef="#br0" timeOffset="14061.6473">3987 8365 392 0,'-12'11'99'0,"5"-6"-32"16,5-3-2-16,2 2-35 15,7-4-1-15,13 0 28 16,7 0-10-16,4 0-28 16,8 0-11-16,4-6-5 0,2-1-1 15,-4 0-4-15,0-2-103 16,-4-3-144-16</inkml:trace>
  <inkml:trace contextRef="#ctx0" brushRef="#br0" timeOffset="16108.5729">4413 8157 236 0,'-5'0'91'0,"-2"0"22"16,2-6-28-16,-1-1-15 15,4-4-15-15,-2 0-4 16,4 1-8-16,0-1-12 15,0-1-14-15,6 6-10 16,1 1-4-16,2 5-2 16,0 0-3-16,2 11 0 0,1 7-1 15,1 5 3-15,-4 4-1 16,0 2 1-16,-6 0 0 16,-1-2 2-16,0-4 0 15,-2-6 0-15,0-5-1 16,0-7-1-16,0-5 3 0,6-2 6 15,1-13 16-15,2-2-22 16,-1-6-2-16,4 2 1 16,-4-4-1-16,3 3 0 15,-3 5 0-15,-1 4 0 16,-2 2-1-16,2 8-2 0,0 3-2 16,3 0-1-16,-2 3 1 15,3 14 0-15,2 0 1 16,-4 8 1-16,3-2 2 15,-1 1 1-15,1-3 0 16,5-5 0-16,-3-7 1 16,1-7-2-16,4-2-8 0,-4-2-6 15,0-12-4-15,4-4 1 16,-5-3 8-16,2-1 5 16,-5 1 3-16,0-1 2 15,-4 6-1-15,-2 4 1 0,-1 3 0 16,-3 5 12-16,-1 4 6 15,0 2-20-15,0 9 0 16,0 3 3-16,2 5 2 16,2 5 1-16,4 1-2 15,0-2-1-15,4-2 0 0,2-3 0 16,0-5-3 0,0-8-7-16,4-5-31 0,0 0-74 15,1-12-20-15,0-5-17 16,-5-8-85-16</inkml:trace>
  <inkml:trace contextRef="#ctx0" brushRef="#br0" timeOffset="16249.2016">5029 8104 495 0,'-5'-4'75'15,"-1"-2"5"-15,5 2-9 16,1 4-9-16,0 0-26 16,0 0-25-16,0 0-13 15,0 0 3-15,1 0 0 0,3 0 1 16,-1 0 0-16,-3 4-8 15,0 0-71-15,-3-4-130 16</inkml:trace>
  <inkml:trace contextRef="#ctx0" brushRef="#br0" timeOffset="16514.8485">4855 7727 731 0,'0'-3'28'15,"0"-5"5"-15,0 5-25 16,0 1-6-16,0 2 0 15,0 0-3-15,0 0-10 16,0 5-106-16,0-3-134 16</inkml:trace>
  <inkml:trace contextRef="#ctx0" brushRef="#br0" timeOffset="17405.4123">4944 7920 469 0,'-7'-13'26'0,"4"1"27"16,1 2 33-16,0 5-50 15,2 3-6-15,0 2 3 16,0 2-26-16,0 13-20 0,4 6 9 16,1 11 8-16,5 9 8 15,-3 5 4-15,1 2-2 16,1-1-7-16,1-3-2 16,-2-6-1-16,1-8-1 15,3-3-1-15,-2-11 0 16,5-5-2-16,-1-6 2 0,2-5 0 15,3-2-8-15,0-10-37 16,-5-3-44-16,-6-6-72 16,-1 2-165-16</inkml:trace>
  <inkml:trace contextRef="#ctx0" brushRef="#br0" timeOffset="17561.6342">5044 8142 544 0,'0'-3'50'15,"0"-3"-15"-15,3 1-12 0,9-1-18 16,5 3-2-16,5-2-1 16,-1 1-3-16,2 2 2 15,3 2 0-15,1 0-1 16,-6 0-58-16,0 0-113 16</inkml:trace>
  <inkml:trace contextRef="#ctx0" brushRef="#br0" timeOffset="17764.7471">5322 8083 586 0,'0'2'49'0,"-2"-1"13"15,1 3-32-15,-1 7-21 0,2 3 4 16,0 6-1-16,0 2-4 16,0 1-5-16,0 0-1 15,2-4 1-15,1-2-2 16,2-7 0-16,1-5-11 0,0-5-32 15,4-1-23-15,-3-12-32 16,0-6-100-16</inkml:trace>
  <inkml:trace contextRef="#ctx0" brushRef="#br0" timeOffset="17889.7508">5346 7854 385 0,'-10'-11'213'0,"3"0"-179"16,2 7-10-16,3 4-19 15,2 8-12-15,0 8 5 16,2 0-81-16,5-1-308 16</inkml:trace>
  <inkml:trace contextRef="#ctx0" brushRef="#br0" timeOffset="18311.5805">5755 8076 576 0,'0'-11'7'0,"-5"6"30"15,-7 3-6-15,2 2-20 16,-2 4-8-16,-2 8 0 16,4 0 0-16,1 5-2 0,1-3 1 15,3 2-2-15,2-3 1 16,1-2-2-16,2-3 2 15,0-1-2-15,2-1 2 16,3-1-1-16,4-2-2 16,-1-3-11-16,2 0-8 0,-3 0 0 15,3-3 4-15,-3-9 14 16,-2-1 5-16,-2-5 1 16,-1 0 7-16,0 0 15 15,1 3 6-15,-1 2 4 16,-2 6-3-16,2 3-13 0,4 4-15 15,-1 9-12-15,2 2 6 16,2 5 2-16,4 2 0 16,-1 3 1-16,5-3 0 15,-5 0 0-15,4-4-10 16,2-7-95-16,0-7-202 16</inkml:trace>
  <inkml:trace contextRef="#ctx0" brushRef="#br0" timeOffset="18936.5879">6020 7695 550 0,'-4'-20'34'0,"1"4"34"16,1 5-14-16,2 6 2 0,0 5-25 16,0 3-19-16,0 17-17 15,2 9 2-15,0 10 5 16,3 9 0-16,-5 12-2 15,3 1 1-15,-3 4 0 16,1-5 2-16,1-6 0 0,3-11-1 16,4-11-31-16,4-11-19 15,3-10-19-15,6-10-51 16,1-1-37-16</inkml:trace>
  <inkml:trace contextRef="#ctx0" brushRef="#br0" timeOffset="19139.6605">6272 8004 488 0,'2'-6'91'16,"-2"1"11"-16,0 2-27 16,0 3-37-16,0 0-29 15,0 8-11-15,5 4 0 0,-1 6 4 16,1 4 0-16,-2 4-1 16,2-2 0-16,0 1-1 15,0-4 2-15,-3-5 0 16,1-4 0-16,-1-3-9 15,0-9-64-15,3 0-88 0,0-16-295 16</inkml:trace>
  <inkml:trace contextRef="#ctx0" brushRef="#br0" timeOffset="19280.3118">6306 7768 688 0,'-7'-7'9'0,"1"0"-4"16,6 6-4-16,0 1-5 16,6 0-68-16,6 0-116 15,2 0-248-15</inkml:trace>
  <inkml:trace contextRef="#ctx0" brushRef="#br0" timeOffset="19749.0197">6563 7809 597 0,'7'0'24'0,"-4"0"19"16,2 0-20-16,0 0-12 15,3 0-6-15,3 0-6 16,4 5 0-16,0 2 3 0,-1 0 0 16,1 3 1-16,-2-2 0 15,-4 3-2-15,-2 2-1 16,-2 0 1-16,-5 7 0 15,0 2-1-15,0 3 0 16,-5 2 4-16,2-2-3 0,-3-2 1 16,5-6-9-16,-1-5-6 15,0-4 11-15,2-3 2 16,0-3 0-16,2-2 3 16,8 0 17-16,7 0 0 15,2 0-15-15,8 0-5 16,4 7 1-16,3 3 5 15,-6 4 3-15,1 3 8 0,-3 6-8 16,-6 2 0-16,-8 6 0 16,-7 1-1-16,-5 4-3 15,-2-1 0-15,-13-5-3 16,-5 1 1-16,-8-10 0 0,0-5 0 16,1-4 2-16,0-7-4 15,2-5 1-15,7-5-5 16,4-10-7-16,6-8-11 15,8-8-40-15,0-2-70 16,13-5-164-16</inkml:trace>
  <inkml:trace contextRef="#ctx0" brushRef="#br0" timeOffset="20170.8623">7026 7953 557 0,'-2'0'12'0,"-1"1"-4"16,-1 3 1-16,4 2 1 15,0 0-1-15,0-1 1 0,0-2 0 16,7-3 1-16,4 0 5 16,0 0 10-16,3-3-5 15,3-8-10-15,-2-1-5 16,4-5 1-16,-6 2 0 15,2-2-2-15,-6-3 5 16,-2 7 8-16,-5-5-1 0,-2 5-5 16,0 2-6-16,-9 4-1 15,-1 4-2-15,-4 3 4 16,-1 0 0-16,-2 12-4 16,2 10-1-16,-2 4-1 15,1 6-1-15,7 6 0 0,3-3 1 16,6 3-2-16,0-8 1 15,14-6 0-15,10-7 1 16,6-8 2-16,7-7 1 16,2-2 0-16,2-9-12 15,0-10-78-15,-4-6-281 0</inkml:trace>
  <inkml:trace contextRef="#ctx0" brushRef="#br0" timeOffset="22967.9947">8066 7621 290 0,'-4'-12'55'16,"-1"-9"-2"-16,-1 1 15 15,-1-1 0-15,0-2-22 16,2 1 4-16,0 6 0 16,-2 2-6-16,6 6 1 0,-3 7-15 15,-1 1-15-15,-2 16-15 16,-2 12-8-16,-2 17 9 15,0 12 3-15,-2 18 0 16,3 15 3-16,3 11 3 16,5 4 0-16,2 0-4 15,0-5-2-15,9-13-2 0,9-17-2 16,5-18-4-16,6-15-34 16,6-21-15-16,0-16-45 15,3-7-72-15</inkml:trace>
  <inkml:trace contextRef="#ctx0" brushRef="#br0" timeOffset="23624.2098">8378 7825 491 0,'2'-12'45'15,"-2"1"8"-15,0 4 14 0,0 5-14 16,0 2-29-16,0 9-28 15,-2 9 3-15,-1 5 3 16,3 9 0-16,-2 0 2 16,2 6-2-16,0-6 0 15,0-2-1-15,0-5 0 0,5-7-1 16,0-8-2-16,2-8 3 16,5-2-2-16,-2-4 6 15,5-8 3-15,-1-8-6 16,-2-2-1-16,3 1-1 15,-3 2 3-15,-6 5-2 16,0 0 0-16,-5 8 0 0,1 4 0 16,-2 2-2-16,0 0-5 15,2 4-2-15,-2 7 5 16,3 3 4-16,1 4-1 16,-1 0 1-16,4-3 0 0,3 3-2 15,2-8 2-15,3-1-1 16,2-8-1-16,2-1 3 15,-2-4 1-15,1-8-1 16,-2-6 0-16,1-1 1 16,-5 0-2-16,-2-5 9 15,-4-1 5-15,-2 2 0 16,-4-2-2-16,0 5-4 0,0 1-2 16,0 5-3-16,-5 3-2 15,3 5-2-15,2 6-3 16,-2 0-47-16,2 6-69 15,-1 2-55-15,1 4-135 16</inkml:trace>
  <inkml:trace contextRef="#ctx0" brushRef="#br0" timeOffset="24030.4707">8806 8117 690 0,'0'2'12'0,"-9"0"-14"15,3 3 9-15,1 5 0 0,-1 1 6 16,1 4 4-16,0 1-8 16,1 0-5-16,-2 2 0 15,3 2 2-15,-1-3-1 16,4 5-2-16,0-4 0 15,0-3-1-15,0 3-2 16,7-5-1-16,1-2-1 0,3-4 1 16,1-7 3-16,4 0 1 15,1-4 4-15,-1-8-3 16,0-6-1-16,0-5-1 16,-1-1 3-16,-3-4 7 0,-5 1-5 15,-4 0-3-15,-3 4-4 16,0 3 1-16,-3 6 3 15,-11 6-5-15,-4 2-3 16,0 6-2-16,0 0-28 16,1 0-34-16,0 0-102 0</inkml:trace>
  <inkml:trace contextRef="#ctx0" brushRef="#br0" timeOffset="24358.5297">9009 7386 562 0,'0'-4'23'16,"0"1"32"-16,0 3 2 16,0 0-33-16,0 5-19 0,0 6-2 15,0 5 2-15,0 0-1 16,0 0-1-16,-3 2-3 16,3-4 2-16,0-1 0 15,0-4-16-15,-2 0-35 16,-1-4-35-16,-4-2-71 15</inkml:trace>
  <inkml:trace contextRef="#ctx0" brushRef="#br0" timeOffset="24624.1551">8901 7261 600 0,'-7'-4'12'15,"0"4"28"-15,-3 2-25 16,3 14-12-16,-2 6 3 0,0 6 9 16,2 3-2-16,2 6 0 15,3 1-1-15,2 1-6 16,0-3-1-16,2-3-3 16,8-6-1-16,3-5-2 15,3-8 2-15,4-7-6 16,2-7-25-16,-3 0-44 15,5-13-110-15</inkml:trace>
  <inkml:trace contextRef="#ctx0" brushRef="#br0" timeOffset="24842.8739">9021 7195 590 0,'0'-14'19'16,"0"3"28"-16,12 9-34 15,5 2-10-15,2 13-1 16,3 8 4-16,3 10 0 0,1 6 1 16,-7 4-3-16,1 4 4 15,-12 5 0-15,-3 5-5 16,-5 2-1-16,-8 0 1 16,-8-3-28-16,0-12-120 15,2-10-267-15</inkml:trace>
  <inkml:trace contextRef="#ctx0" brushRef="#br0" timeOffset="25171.0136">9484 8157 827 0,'0'0'29'15,"0"0"-16"-15,0 0-12 0,0 8-7 16,0 7 6-16,-3 4 3 15,-1 6-2-15,-1 9-1 16,-3 4 1-16,-2 1 0 16,-2-2 0-16,-3 0-24 0,-4-6-48 15,4-12-135-15</inkml:trace>
  <inkml:trace contextRef="#ctx0" brushRef="#br0" timeOffset="26327.2538">10044 7621 223 0,'0'-8'390'0,"0"-1"-366"15,0 1 50-15,0 5-23 16,0 3-27-16,-1 3-21 16,-1 12-4-16,0 1 2 15,2 7 0-15,-2 4 1 16,2 3-1-16,0 1 0 0,0-3 0 15,0-2 0-15,0-7-1 16,6-3 1-16,-3-7-2 16,2-2-1-16,3-5 1 15,1-2 7-15,1-2 3 16,0-9-3-16,2-1-2 0,-1-1-1 16,-2 1-1-16,-2-1 0 15,-1 6-2-15,-3 3 0 16,-1 4-5-16,-2 0-3 15,1 6 4-15,-1 6 3 16,2 2 2-16,2 1-1 16,0-1 1-16,3 0-1 0,2-6-1 15,1 2 1-15,5-6 0 16,3-2 0-16,-2-2 1 16,6 0 2-16,-3-12-2 15,1 4 1-15,-1-6 0 16,-6-2 0-16,-6-1 1 0,-1 0 0 15,-5-3-3-15,-1-3 2 16,0 0 7-16,-5-1-4 16,-2 5-3-16,0 1 0 15,0 5-1-15,3 6-3 0,2 6-2 16,0 1-13-16,2 3-51 16,0 10-78-16,0-3-145 15</inkml:trace>
  <inkml:trace contextRef="#ctx0" brushRef="#br0" timeOffset="26592.8777">10468 7968 594 0,'-3'7'187'0,"-1"-5"-180"15,3 3 0-15,1 6-3 16,0 4 2-16,0 5-2 16,0 5 2-16,0 2-3 15,0 0-1-15,0 2-1 16,0-5 3-16,0-2-9 0,-5-8-26 16,4-9-45-16,-1-5-12 15,0-7-124-15</inkml:trace>
  <inkml:trace contextRef="#ctx0" brushRef="#br0" timeOffset="26874.0876">10565 7218 627 0,'0'0'10'0,"0"6"-19"16,0 6 9-16,2 3 8 16,0 2 2-16,1 0-1 15,2 0-4-15,2-1-3 16,-2-1 0-16,-5-3 0 15,0-1 0-15,0-4-48 0,-2-3-114 16</inkml:trace>
  <inkml:trace contextRef="#ctx0" brushRef="#br0" timeOffset="27124.1065">10448 7111 542 0,'-14'-2'85'0,"1"2"-61"16,1 2-2-16,2 15-17 0,-2 7 3 15,5 5-4-15,4 8 0 16,1 6-1-16,2 0 0 16,0 0-1-16,4-4 0 15,3-3 0-15,6-6-1 16,1-8 0-16,2-7-45 15,3-7-59-15,1-8-80 0</inkml:trace>
  <inkml:trace contextRef="#ctx0" brushRef="#br0" timeOffset="27342.8028">10666 7133 667 0,'-4'-4'38'0,"4"4"-11"16,0 0-18-16,5 11-27 16,10 8 13-16,3 7 7 0,2 4 2 15,0 6-2-15,-1 3-1 16,-8 4 0-16,-5 5-1 16,-6 0 0-16,0-3 1 15,-2-8-126-15</inkml:trace>
  <inkml:trace contextRef="#ctx0" brushRef="#br0" timeOffset="27670.9138">11000 7149 637 0,'-6'-11'42'16,"6"6"-20"-16,0 5 9 0,0 0 5 15,11 10-29-15,4 12 0 16,4 6 9-16,5 12-3 16,4 12-2-16,-4 8-3 15,-4 15 2-15,-10 11-3 16,-4 9-3-16,-6 4-3 0,-11 3 5 15,-9-1-6-15,-2-9 4 16,0-11-5-16,-4-11-1 16,3-12-3-16,-3-15-11 15,-1-8-6-15,3-16-24 16,-1-8-106-16</inkml:trace>
  <inkml:trace contextRef="#ctx0" brushRef="#br0" timeOffset="29983.2467">4177 9516 517 0,'0'14'11'16,"1"-5"10"-16,-1-2 24 15,2 0-2-15,2-3-11 16,3-4-1-16,1-2 5 0,5-13 0 15,1-6-14-15,5-8-13 16,-5-3-4-16,0-5-2 16,-1-4 1-16,-6-3 0 15,-3-3 0-15,-2-3 3 16,-2 0 2-16,0 0 2 16,-2 4-2-16,-4 13-5 15,2 5-1-15,3 13 4 0,1 11-8 16,0 6-7-16,0 21-4 15,0 9 10-15,0 11 2 16,0 12 2-16,1 9-3 16,1 2 2-16,0 0-1 0,0-5 2 15,-1-8-2-15,2-10 1 16,-1-11 0-16,0-9 1 16,-2-6-2-16,0-10 0 15,0-7 2-15,1-4 6 16,-1-14 0-16,0-7-8 0,4-9 3 15,3-5 0-15,0-3 3 16,4-3-2-16,3 3 0 16,4 5-7-16,0 9 3 15,-2 3 0-15,3 10-4 16,-2 5 4-16,1 6-1 16,-2 4 0-16,-1 0-22 15,-5 11-13-15,1 3-16 0,-8 1-52 16,-3 2-40-16,0-2-144 15</inkml:trace>
  <inkml:trace contextRef="#ctx0" brushRef="#br0" timeOffset="30156.1259">4370 9390 523 0,'-5'3'59'16,"3"-2"-1"-16,2 5-26 15,0 4-27-15,7 1 3 16,5 4 1-16,7 2-5 15,4 5 2-15,8-1-3 0,3 2-2 16,3-2 1-16,1-3-79 16,-1-8-88-16</inkml:trace>
  <inkml:trace contextRef="#ctx0" brushRef="#br0" timeOffset="30359.2798">4840 9319 576 0,'-1'-5'6'15,"1"1"27"-15,0 0-9 16,3-1-3-16,10 0-18 16,1 2-1-16,5-1 1 0,0 3-2 15,1 1-1 1,2 0-26-16,-5 0-118 0,0 0-174 15</inkml:trace>
  <inkml:trace contextRef="#ctx0" brushRef="#br0" timeOffset="30546.7589">4916 9421 495 0,'-6'7'106'15,"4"-5"-101"-15,2 2 16 16,2-2-2-16,11 1-5 15,8-2 7-15,3-1-7 0,3 0-7 16,3 0-5-16,4-2 0 16,0-6-53-16,5-3-62 15,-2-3-51-15</inkml:trace>
  <inkml:trace contextRef="#ctx0" brushRef="#br0" timeOffset="30781.1297">5475 9124 561 0,'-13'-8'139'0,"6"3"-38"0,0 1-29 15,5 1-36-15,-1 3-15 16,3 0-12-16,0 7-9 16,0 11-5-16,0 7 4 15,0 9 2-15,5 3 0 16,0 9 1-16,-3 2 1 15,1 5-2-15,-3-4 1 0,2-4 0 16,-2-6-17-16,0-9-35 16,0-14-42-16,0-16-240 15</inkml:trace>
  <inkml:trace contextRef="#ctx0" brushRef="#br0" timeOffset="32312.3927">4201 10228 391 0,'2'-18'191'16,"-2"2"-144"-16,0 5 42 16,0 6-21-16,0 5-41 15,4 5-22-15,3 15-15 0,5 5 8 16,5 7 8-16,-1 7 4 15,-2 4-2-15,0 1-4 16,-2 1 0-16,-5-2-1 16,-4-6 1-16,1-2-21 15,-4-11-18-15,0-8-32 0,0-9-44 16,0-7-68-16</inkml:trace>
  <inkml:trace contextRef="#ctx0" brushRef="#br0" timeOffset="32718.5706">4241 10210 357 0,'-15'-37'192'16,"7"6"-145"-16,6 2 2 15,2 10-10-15,9 1-34 16,12 3-3-16,6 3 0 16,4 3 0-16,3 6-2 0,2 3 1 15,-4 0-3-15,-1 9 1 16,-4 10-1-16,-7 8 0 15,-12 5-2-15,-8 5 2 16,0 5 5-16,-16 1-1 16,-7-6-2-16,-4-5-2 15,0-7 1-15,3-7 2 0,3-8 0 16,3-8 2-16,5-2 6 16,4-2 25-16,4-10-7 15,5-4-15-15,0 2-10 16,0-2-4-16,11 5 3 15,0 4-3-15,3 5 2 0,3 2 1 16,-2 7 0-16,5 9-1 16,-1 2 2-16,7 4-1 15,-4 3-1-15,-1 1 0 16,0-1 1-16,-1 4-1 16,-1-2 1-16,-4-2 0 15,0 0-23-15,-2-8-63 0,-5-4-125 16</inkml:trace>
  <inkml:trace contextRef="#ctx0" brushRef="#br0" timeOffset="33312.3113">4839 10247 540 0,'-4'2'68'0,"3"-2"-59"0,1 0 9 16,0 0-10-16,0 0 2 15,0 2 10-15,5-2 1 16,5 0-5-16,3-2 5 0,1-7 9 15,1-3-14-15,-1-3-9 16,-1-1-2-16,-2 0-2 16,-6 0 3-16,-5 2 0 15,0 1 8-15,0 1-2 16,-12 5 1-16,-2 3-6 0,-3 4-4 16,-3 2-2-16,1 14-2 15,1 9 1-15,1 9-1 16,6 3 1-16,10 4-1 15,1 0 1-15,7-3-1 16,9-4 0-16,8-9 0 16,2-9-10-16,4-7-15 0,6-7-10 15,-2-2-52-15,0-10-19 16,0-7-87-16</inkml:trace>
  <inkml:trace contextRef="#ctx0" brushRef="#br0" timeOffset="33796.6442">5151 10039 660 0,'-9'-11'60'0,"6"4"22"16,1 5-40-16,2 2-25 16,0 12-18-16,0 10-1 15,9 8 2-15,0 10 0 16,2 8 4-16,-1 7 4 15,1 4-1-15,-5 3-1 0,-4-1-3 16,-2-8 0-16,0-9-1 16,0-6-1-16,-5-9-2 15,0-13-3-15,2-8-4 16,-1-8-5-16,2-4 7 16,2-16-4-16,0-5-3 15,-1-9 7-15,1-5 6 0,0-10 1 16,0 3 0-16,5-2-1 15,0 2-2-15,5 7 3 16,-2 4 0-16,5 12-1 16,-2 6-5-16,-2 7 2 15,3 9 1-15,1 1-2 0,-1 3 2 16,1 8 0-16,-2 3 2 16,1 3-1-16,-4 4 0 15,-8-4-2-15,0 3 4 16,-6 0 0-16,-6-2 0 15,-2-2 2-15,-1-4 0 16,3-5-1-16,-2-1-1 0,6-5-15 16,1-1-33-16,5-1-59 15,2-13-141-15</inkml:trace>
  <inkml:trace contextRef="#ctx0" brushRef="#br0" timeOffset="34187.2555">5529 10213 198 0,'-12'8'235'0,"4"-3"-235"16,1 0 3-16,5 0 2 16,2 1 1-16,0-5 9 15,2 2 14-15,7-3 9 16,1 0 2-16,3 0-7 15,-1-6-17-15,3-3-6 0,-1-1-4 16,-4-3 0-16,2 2-1 16,-7-1-3-16,-1 0 9 15,-4 0 24-15,0 4-9 16,-7 1-12-16,-8 3-2 16,1 2 4-16,-5 2 7 15,2 6-6-15,-1 6-9 0,-2 8-4 16,6 7-3-16,5 4-1 15,6 3-1-15,3 1 1 16,3-5-1-16,11-5 0 0,8-4 1 16,5-10 1-1,2-6 1-15,5-5 4 0,3 0-20 16,1-14-119-16,-1-11-455 16</inkml:trace>
  <inkml:trace contextRef="#ctx0" brushRef="#br0" timeOffset="35093.4476">5891 10140 537 0,'-2'-11'22'15,"-5"3"39"-15,0 0 6 0,0 5-19 16,-4 3-24-16,0 1-19 16,-2 11-2-16,-1 5-3 15,-1 4 1-15,2 6 1 16,4-2 1-16,-1 2-1 15,5-6 1-15,5-3-4 16,0-1 3-16,0-7-4 0,0-6 3 16,5-4-1-16,5 0 2 15,-1-5 4-15,3-10 0 16,1-2-5-16,1-3 1 16,-3 0-1-16,-2 2 2 15,-2 4-3-15,-4 5 1 0,1 2 2 16,-4 5 14-16,2 2-8 15,0 5-13-15,2 8 0 16,1 4 2-16,4 7 3 16,1-1 0-16,5 0 1 15,-1 0-3-15,4-5 2 16,1-5-5-16,-2-4-16 16,0-7-51-16,-2-2-55 0,0-7-211 15</inkml:trace>
  <inkml:trace contextRef="#ctx0" brushRef="#br0" timeOffset="35327.7963">6094 9940 633 0,'-7'-17'67'0,"1"4"-6"16,3 11-17-16,3 2-27 0,0 7-18 15,0 13-5-15,0 5 5 16,3 10 2-16,3 10 3 15,3 5 3-15,-2 6 3 16,2-1-3-16,-2-3-3 16,2-4-2-16,-4-9 1 15,2-11 0-15,0-8-13 16,-2-9-13-16,2-11-20 0,-2 0-67 16,2-14-90-16</inkml:trace>
  <inkml:trace contextRef="#ctx0" brushRef="#br0" timeOffset="35499.6501">6114 10121 669 0,'-4'0'37'16,"4"-2"0"-16,8-2-29 0,14 0-3 15,5-1 11-15,9 0-11 16,4-4-4-16,-4-4-100 15,0-5-255-15</inkml:trace>
  <inkml:trace contextRef="#ctx0" brushRef="#br0" timeOffset="36515.3759">6956 10010 585 0,'0'-11'29'0,"0"1"37"0,-2 0 7 16,-1 9-32-16,-2 1-22 16,0 0-11-16,0 14-7 15,3 6-3-15,1 7 2 16,1 3 0-16,0 4 1 16,6-1 1-16,4 0-2 15,1-6 0-15,4-6 0 0,2-5-1 16,3-9 0-16,3-7 1 15,4 0 4-15,0-14 0 16,0-7-1-16,-2-5-1 16,-1 2 0-16,-7-5-1 15,-4 0 3-15,-8 3-2 16,-5 2 0-16,0 1 11 0,-5 4 2 16,-3 3-1-16,0 3-9 15,1 2-4-15,1 6 0 16,5 3-2-16,1 2-31 15,0 0-41-15,5 2-128 0,5 0-175 16</inkml:trace>
  <inkml:trace contextRef="#ctx0" brushRef="#br0" timeOffset="36905.9682">7346 10005 662 0,'4'1'60'16,"-4"-1"5"-16,1 4-33 15,1 1-17-15,2 6-15 16,1 3 2-16,-2 6 1 16,2 1 0-16,2 3-1 0,-6-1 0 15,1-2-3-15,-2-5 3 16,0-3-1-16,0-8-1 16,0-3 2-16,0-2 3 15,0 0 4-15,0-12-5 16,0-3-7-16,5-5 2 0,6-1 0 15,-3-2 3-15,6 3-1 16,-6 2-1-16,3 2 1 16,-2 5-3-16,-2 5 0 15,-1 6 0-15,1 0 0 16,0 0-1-16,0 12 0 16,2 6 1-16,3 2 2 0,-4 3-1 15,4 2 1-15,2 1 1 16,-1-2-1-16,2-3-1 15,3-7-26-15,4-7-27 16,-1-5-53-16,2-2-39 0,2-10-172 16</inkml:trace>
  <inkml:trace contextRef="#ctx0" brushRef="#br0" timeOffset="42609.5489">7726 9887 28 0,'-3'-11'304'0,"-1"-2"-245"15,-2 1 34-15,5 1-16 16,-3 1-15-16,2 1-3 16,1 3-2-16,1 3-12 15,0 1-18-15,0 2-9 16,0 3-13-16,0 10-12 15,0 6 6-15,1 10 10 0,5 7 2 16,0 7-1-16,-5 3-1 16,-1-1-3-16,0 1-4 15,0-8 0-15,0-6 0 16,0-9 0-16,2-5-1 16,3-8-5-16,6-4-24 15,0-6-20-15,5 0-52 0,-1-12-53 16,-5-8-146-16</inkml:trace>
  <inkml:trace contextRef="#ctx0" brushRef="#br0" timeOffset="42968.8974">7748 10086 345 0,'-15'-3'168'16,"3"-1"-84"-16,3 3-3 16,5-3-31-16,2 4-6 15,2-3-14-15,7-1-27 16,12-2-6-16,3 1 6 0,5-2 0 15,5 0-3-15,0 2-12 16,0-3-23-16,1 5-13 16,-6 0-28-16,-6-1-30 15,-1 0 4-15,-8 2-9 16,-2-1-2-16,-7 3 82 16,-1 0 52-16,-2-2 122 0,0 2-35 15,0 0-25-15,0 0-5 16,0 0-21-16,-2 0-24 15,2 2-22-15,0 9-6 16,0 1 8-16,0 6 5 0,2 2-5 16,3 1-6-16,-2 0-1 15,3 1-5-15,-3-4 1 16,2-4 0-16,-4-7-30 16,3-7-40-16,-2 0-16 15,1-9-44-15,-1-10-225 16</inkml:trace>
  <inkml:trace contextRef="#ctx0" brushRef="#br0" timeOffset="43109.5288">8044 9787 598 0,'-7'-20'35'16,"-2"4"4"-16,1 5 7 0,7 8-24 16,-1 3-14-16,2 0-5 15,0 2-14-15,0 7-75 16,0 0-75-16</inkml:trace>
  <inkml:trace contextRef="#ctx0" brushRef="#br0" timeOffset="43390.7708">8213 9642 511 0,'-1'-5'187'16,"-3"-14"-146"-16,0 13 14 16,4 6-22-16,0 0-15 15,0 13-22-15,8 8 2 16,0 9 6-16,3 9 3 0,-2 13 2 16,0 5-1-16,-2 4-2 15,-5 1-4-15,3-4 0 16,-5-7 0-16,2-8-4 15,-1-11-12-15,4-8-21 0,4-10-20 16,1-9-66-16,1-5-151 16</inkml:trace>
  <inkml:trace contextRef="#ctx0" brushRef="#br0" timeOffset="44671.9162">9080 9765 528 0,'0'-14'34'0,"-5"0"24"0,-1 3 30 15,1 6-24-15,0 5-39 16,-2 0-12-16,-2 11-12 15,1 10-2-15,-1 8 2 16,1 10 0-16,4 5 1 16,1 3 0-16,3 1-1 0,0-5-1 15,7-9 0-15,7-6-1 16,6-10-1-16,0-9 2 16,4-9-4-16,3 0 3 15,-3-13 3-15,1-5 0 16,-1-3-2-16,-5-2 1 15,-3 1 0-15,-3 3 0 0,-5 1 1 16,0 2-1-16,-4 3 1 16,-3 7 2-16,1 0 2 15,-2 6-4-15,0 0-5 16,0 0-2-16,0 7 1 0,0 4 4 16,2 1 0-16,1 3-1 15,1 1 1-15,1 1 1 16,5-2-1-16,-2-4 1 15,3-3-2-15,2-2 2 16,3-4 0-16,0-2-1 16,2-4 3-16,-2-6-1 0,0-7 1 15,-5 1-2-15,0-3 3 16,-6-3-3-16,-5 1 1 16,0-2-1-16,-4 0 1 15,-11 3 2-15,-4 5-1 0,-4 5-1 16,-4 6-2-16,4 4 0 15,0 2 1-15,3 10-4 16,7 3-13-16,5 1-25 16,5-4-50-16,3-1-66 15,3-7-153-15</inkml:trace>
  <inkml:trace contextRef="#ctx0" brushRef="#br0" timeOffset="45093.7621">9542 9845 455 0,'2'0'234'0,"-2"-3"-209"15,0-6 20-15,0 8-25 16,3 1 3-16,4 0-13 16,0 0-9-16,1 1 2 15,2 8-4-15,-3 4 1 0,3 3 0 16,-5 0 2-16,2 2-4 15,-5-2 3-15,3 0 0 16,-3-4 0-16,-2-3 0 16,2-4-1-16,-1-3 1 15,1-2 1-15,4 0 1 0,0-3 5 16,0-12-6-16,5 1 0 16,2-7-1-16,1 1 1 15,1-1 0-15,-1 1-1 16,-3 2-2-16,-2 9 0 15,-2 2 2-15,-4 7 2 16,1 0-1-16,-1 9-9 0,-1 7 6 16,4 4 0-16,1 5 2 15,-2 0 1-15,2 0-2 16,3-2 1-16,-3-5 0 16,2-2 0-16,-1-7-9 0,2-2-25 15,0-7-103-15,-1 0-91 16</inkml:trace>
  <inkml:trace contextRef="#ctx0" brushRef="#br0" timeOffset="45437.4993">9955 9750 729 0,'-2'-8'45'0,"0"5"-9"16,2 3-28-16,0 1-6 15,5 12-8-15,5 5 7 0,0 3 3 16,3 8-1-16,0-3 0 16,-1 0 2-16,1-2 3 15,-1-4-3-15,0-5-1 16,2-5-2-16,-2-7 1 0,-4-3 3 16,6 0 5-16,-6-1 2 15,1-10-6-15,-1-5-3 16,-3-4 0-16,0-4-3 15,-1-2 1-15,-1 3-1 16,2-2 1-16,-2 6-2 0,2 2 0 16,1 9-12-16,-1 3-31 15,5 5-79-15,3-2-86 16,3 2-251-16</inkml:trace>
  <inkml:trace contextRef="#ctx0" brushRef="#br0" timeOffset="45999.9399">10402 9751 568 0,'2'0'40'16,"-2"0"-3"-16,2 0-17 15,-2 0 14-15,0 0-3 16,0 0-21-16,0 0-11 0,1 2 3 16,1 0 0-16,3 0 1 15,7-2-1-15,-4 0 3 16,5 0 1-16,0-2-6 15,1-8 3-15,-1 0 0 16,-5 0 0-16,-2-2-2 0,-3 0 3 16,-3 3 7-16,0-1 2 15,-2-1-1-15,-6 3 8 16,-2 5-6-16,-2 3-6 16,0 0-12-16,-5 5 1 15,1 10 3-15,2 5 0 16,0 2-2-16,2 7 2 0,5 0 0 15,6-1-1-15,1 1 0 16,7-3 1-16,9-4-2 16,8-4 2-16,4-8 1 15,2-2 1-15,2-8 1 16,3 0-1-16,3-8 0 0,-6-4-1 16,-1-4 1-16,-4 0-1 15,-6-4 0-15,-5 3 0 16,-4-2 0-16,-4 1 2 15,-2 5-3-15,-5 2 0 16,3 3 1-16,-1 3-1 0,4 2-4 16,3 3-14-16,0 0-11 15,4 0 2-15,3 2 14 16,-3 6 9-16,1 5 3 16,-7 4-3-16,-1 3 4 15,-1 2-3-15,0 1 3 16,-3-1 0-16,2-5-30 0,8-8-194 15</inkml:trace>
  <inkml:trace contextRef="#ctx0" brushRef="#br0" timeOffset="46874.8865">11176 9682 558 0,'0'-15'119'15,"0"1"-110"-15,-7 3 27 16,-4 4 20-16,-3 4-31 16,-5 3-15-16,0 0 2 15,-3 5-11-15,-3 9-2 0,1 2 1 16,5 0 0-16,4-1 0 15,7-5 1-15,3 1-2 16,5-8 1-16,1-3-6 16,11 0 4-16,7 0 8 15,0-1-2-15,5-7-1 0,-3 2-3 16,-1 2 0-16,-4 2 2 16,2 2-4-16,-2 0 3 15,1 12 4-15,-3 8 2 16,-1 9-1-16,-3 8-1 15,-3 6 2-15,-3 9-5 16,-4-1-1-16,-2 1 2 0,-9-3-3 16,-3-9 2-16,-6-5-1 15,0-12 0-15,3-9 3 16,-3-7 0-16,5-7 1 16,3-2 2-16,5-15-3 0,3-8-3 15,4-7 0-15,7-6-16 16,12-3-26-16,3-4-66 15,11 1-92-15,1 1-207 16</inkml:trace>
  <inkml:trace contextRef="#ctx0" brushRef="#br0" timeOffset="47249.8559">11442 9682 586 0,'0'-4'30'15,"0"1"-7"-15,0 3 2 16,-6 0-13-16,2 0 3 15,1 0-6-15,1 5-2 0,0 0-3 16,2-1-1-16,0-1-1 16,0-3 1-16,0 0-1 15,7 0 8-15,5-3 4 16,2-6-9-16,1-4-2 0,0 1-2 16,-3-4 0-16,0-1 0 15,-5 2 2-15,-7-5 10 16,0 2 3-16,-4 2-5 15,-11 3 1-15,0 6-1 16,-5 7-2-16,1 0-6 0,-3 17-2 16,7 2-1-16,4 8 0 15,4 5-1-15,7 2-1 16,0-2 2-16,13 0 1 16,3-1-2-16,6-8 1 15,1-8 1-15,7-3-12 16,6-11-19-16,4-1-40 15,3-11-28-15,1-10-210 0</inkml:trace>
  <inkml:trace contextRef="#ctx0" brushRef="#br0" timeOffset="47906.0627">11862 9546 699 0,'0'-16'57'15,"1"4"4"-15,3 2-26 16,2 5-19-16,1 5-8 15,0 0-10-15,2 13-1 16,2 4 1-16,-1 5 2 0,-1 3-1 16,-4 3 1-16,0-3 0 15,-3 0 0-15,-2-5-1 16,0-4 4-16,0-5-3 16,0-6 1-16,0-2-1 15,3-3 3-15,2 0 3 16,2-3 6-16,4-7-4 0,2-1-5 15,2-7-2-15,2-5 1 16,-1 1 0-16,-1-3-1 16,-1 2 0-16,-1 3-1 15,-3 5 1-15,-3 7-1 0,-1 8-3 16,-2 0-2-16,1 13-3 16,-2 5 4-16,1 6 2 15,1 4 2-15,2-2 2 16,1 2-2-16,1-2 0 15,1-2 1-15,5-4-10 0,-1-5-28 16,6-9-41-16,4-6-83 16,4 0-242-16</inkml:trace>
  <inkml:trace contextRef="#ctx0" brushRef="#br0" timeOffset="48124.7975">12549 9405 206 0,'0'-2'586'16,"-3"-8"-569"-16,-13 10-12 16,6 5-5-16,-4 16 16 15,0 4-8-15,5 6-3 0,2 2-4 16,5 2 0-16,0-6 3 16,2 2 7-16,0-6-1 15,4-3-1-15,6-3-4 16,5-6-2-16,5-3-3 15,5-8-29-15,3-2-65 0,8-5-240 16</inkml:trace>
  <inkml:trace contextRef="#ctx0" brushRef="#br0" timeOffset="48531.0118">12881 9436 594 0,'-6'0'18'0,"0"-2"-20"15,5 2-2-15,1 0 8 16,0 5 3-16,0 2-3 16,0 0 5-16,0-2 5 0,7 1 2 15,-1-2 1-15,1-1 3 16,7-3-4-16,-4 0 6 16,5 0-7-16,2-3-8 15,0-4-4-15,-1-3-1 16,-2-1-1-16,-5 1-1 0,-4-1 5 15,-1-1 8-15,-4 3 3 16,-4 0-5-16,-6 2-5 16,-7 3 5-16,0 4 5 15,-7 0-7-15,2 8-7 16,0 7-2-16,2 12 1 16,1 6 1-16,6 2-1 0,6 4 1 15,3-2-2-15,4 1 0 16,11-8 2-16,12-3 2 15,9-11 7-15,8-7 1 16,7-9-7-16,-1 0-3 16,1-10-36-16,-2-14-153 0</inkml:trace>
  <inkml:trace contextRef="#ctx0" brushRef="#br0" timeOffset="51593.6806">5397 11255 382 0,'0'-9'105'0,"0"-2"-59"16,0 1 46-16,0 3-30 16,0 1 3-16,0 2-27 15,0 4-14-15,0 0-18 16,0 10-15-16,0 7 6 16,0 8 6-16,0 6 0 15,0 4 0-15,2 3 0 0,1-3-2 16,-1-4 1-16,2-8 0 15,2-4-1-15,-1-8 0 16,0-5-1-16,0-4 0 16,3-2 3-16,1-4 3 15,0-9-1-15,1-2-1 0,2-3-3 16,-6-1 1-16,1 2-1 16,-1 3 1-16,-2 3-1 15,-2 4 5-15,-2 3-3 16,2 4-3-16,1 0-3 15,1 6-5-15,2 4 5 16,3 4 3-16,1 2 1 0,2 0 0 16,3 0-1-16,-1-1 0 15,2-3 1-15,0-1-2 16,-1-4 2-16,1-3 0 16,2-4 0-16,-2 0-1 15,-1-7 3-15,-2-8 2 16,1-2-3-16,-6-5 3 0,1-4 4 15,-4-5 2-15,-3 1-2 16,-2-4-2-16,0 3 0 16,0 5 0-16,0 2 0 0,-5 7-7 15,-1 6 1-15,1 5-4 16,2 5-1-16,-2 1-19 16,3 1-34-16,2 5-40 15,0-1-128-15</inkml:trace>
  <inkml:trace contextRef="#ctx0" brushRef="#br0" timeOffset="52781.3">5852 11622 355 0,'-2'0'8'15,"0"0"-1"-15,2 0 8 16,0 0-11-16,-2 0-4 0,2-1 0 15,-1 1 0 1,1 0-30-16,0 0-34 0,0 0-41 16</inkml:trace>
  <inkml:trace contextRef="#ctx0" brushRef="#br0" timeOffset="54000.358">5814 11589 202 0,'-2'0'227'16,"-3"0"-192"-16,1 0 37 16,0-2-27-16,1 0-16 0,-1 2-9 15,1 0-2-15,-2 0-6 16,1 0-9-16,-1 0 1 15,-3 6 1-15,3 2-2 16,0 5 0-16,-1 3 0 16,1 0 2-16,1 2 3 15,4-1 3-15,-2 3-5 16,2-5-2-16,0 0-1 0,3-2-3 16,5-4 2-16,1-4-1 15,6 0-5-15,-1-5 9 16,4 0 0-16,0-10 3 15,0-3-8-15,-2-3-2 16,-3-2 8-16,-3-3-1 0,-5 3 12 16,-3-1 6-16,-2-1-13 15,0 3-2-15,-5 2 0 16,-6 4-1-16,-2 2-1 16,3 6-8-16,-1 3 2 15,0 0 1-15,4 0-3 0,2 0-54 16,5 1-38-16,0-1-160 15</inkml:trace>
  <inkml:trace contextRef="#ctx0" brushRef="#br0" timeOffset="58860.1319">5746 10705 418 0,'-6'-6'20'0,"1"-4"29"16,1 3 31-16,1 0-24 15,3 4-7-15,-4-5-5 16,4 5-11-16,0-1-13 0,0 4-5 16,0 0-3-16,0 4-12 15,0 7-4-15,4 6 4 16,1 6-2-16,0 8 4 15,0 5 0-15,0-1 0 16,-3 3 0-16,-2-4-3 16,0-2 4-16,0-6-3 15,0-8 1-15,0-4-1 0,0-4 1 16,0-7 0-16,0-3 2 16,0-3 6-16,1-10 23 15,3-2-24-15,-1-4-7 16,1-6 3-16,3-2-5 15,1 1 2-15,-1-1 1 0,0 4-2 16,1-1-1-16,0 7 0 16,-1 1-1-16,2 5 0 15,-2 2 1-15,2 1-3 16,0 6 4-16,0 0-6 0,2 2-9 16,-4 0-9-16,0 0-10 15,0 2-37-15,0 3-28 16,-1 2-43-16,-4-4-142 15</inkml:trace>
  <inkml:trace contextRef="#ctx0" brushRef="#br0" timeOffset="59094.527">5782 10812 375 0,'-4'4'15'0,"3"-1"50"15,1 2-29-15,0-3 4 16,8 4 2-16,3 1 0 16,5 0-13-16,2 2-12 15,2 0-2-15,0 0-7 16,-1 0-5-16,1 0-1 0,-2 2-2 16,2-5-37-16,-5 2-56 15,-1-5-59-15</inkml:trace>
  <inkml:trace contextRef="#ctx0" brushRef="#br0" timeOffset="59297.5866">6062 10858 287 0,'-4'0'315'15,"1"-1"-297"-15,1-1 12 16,2 2-13-16,2 0 2 0,8-1-20 15,4-1 6-15,5 2-1 16,1-2-1-16,2-2 0 16,0 1-4-16,-2-1-55 15,-6 1-41-15,-1-1-75 0</inkml:trace>
  <inkml:trace contextRef="#ctx0" brushRef="#br0" timeOffset="59500.7296">6133 10808 275 0,'-5'-1'288'16,"0"-2"-216"-16,0-1-11 15,3 4-37-15,2 0 5 16,0 0-21-16,0 2-13 16,0 4 5-16,0 4-3 15,5 2 4-15,-1 1 1 16,-1 2-1-16,1 2 0 0,-1 2-37 15,-1-5-65-15,3-4-138 16</inkml:trace>
  <inkml:trace contextRef="#ctx0" brushRef="#br0" timeOffset="59750.7225">6264 10700 482 0,'0'-14'139'0,"0"2"-67"16,0 5 15-16,0 4-37 0,0 3-22 16,0 6-27-16,0 8-6 15,0 6 5-15,5 5 4 16,-2 4-1-16,2 4 1 16,-1 0-2-16,-4-2-1 15,0-4 1-15,0-1-1 0,0-2-17 16,0-8-26-16,-2-3-52 15,-1-10-148-15</inkml:trace>
  <inkml:trace contextRef="#ctx0" brushRef="#br0" timeOffset="61048.0186">6832 11223 455 0,'-5'0'34'16,"3"0"21"-16,2 0-9 15,0 0 11-15,12 0-29 16,2-2-26-16,8 0 3 0,0 1 0 15,5-1-2-15,0 2-2 16,-1 0 1-16,1 0-2 16,0 0-5-16,-3 0-91 15,-7 0-55-15,-7 0-209 16</inkml:trace>
  <inkml:trace contextRef="#ctx0" brushRef="#br0" timeOffset="61235.4681">6827 11396 464 0,'-6'9'17'0,"6"-2"3"0,0-4 12 15,16 1 16-15,12-1 5 16,4-3-17-16,5 0-20 16,9 0-12-16,0-5-3 15,1-3-2-15,-8-5-100 16,0-5-212-16</inkml:trace>
  <inkml:trace contextRef="#ctx0" brushRef="#br0" timeOffset="62204.1378">7978 10998 696 0,'-4'-7'15'0,"-3"0"1"15,2 7 11-15,1 0-19 0,0 10-8 16,2 8 5-16,1 4-3 16,1 2 3-16,0 4-4 15,0 0 1-15,3-3-2 16,2-4 1-16,2-1 1 15,-1-7-3-15,1-5 2 16,0-2-4-16,5-6 1 0,-2 0 12 16,1-2-2-16,0-7-5 15,-1-2 0-15,-1-1-2 16,-1-1 2-16,-3 2 1 16,-1 5 2-16,-2-2 4 15,-2 3 7-15,0 3-4 16,0 2-11-16,3 0-8 0,-1 3-5 15,1 9 2-15,2 0 11 16,3 1-2-16,5 2 0 16,-1 0 3-16,4-1-4 0,3-5 3 15,-2-2-3-15,5-5 1 16,-2-2 4-16,1 0-1 16,-3-11 0-16,0-3 1 15,-3-2-3-15,-3-2 0 16,-5-2 4-16,-1-5-4 15,-4 2 14-15,-2-5 1 16,0-3-6-16,-10 5-4 0,1-1-2 16,1 7-8-16,-1 6 4 15,1 6-7-15,1 8-15 16,2 0-45-16,3 13-100 16,0 0-140-16</inkml:trace>
  <inkml:trace contextRef="#ctx0" brushRef="#br0" timeOffset="62610.3522">8504 11325 196 0,'-4'5'470'15,"1"-2"-448"-15,-2 3-17 0,1 3-4 16,0 2 3-16,2 1 2 16,0 8 3-16,-1-1-10 15,1 4 5-15,2-1-1 16,0 1-1-16,0-2 0 16,0-5-1-16,0-1-2 0,2-4-3 15,5-8 4-15,4-1 4 16,1-2 4-16,5 0 4 15,-2-11-7-15,2-5-2 16,-3 0-1-16,-1-7-1 16,-4-2 1-16,-2 0 1 0,-5 0 10 15,-2 1 3-15,0 7-2 16,-6 4-3-16,-6 8-10 16,-6 5-9-16,-2 0 1 15,1 11-25-15,-3-1-39 16,0-2-125-16</inkml:trace>
  <inkml:trace contextRef="#ctx0" brushRef="#br0" timeOffset="63375.9222">8538 10502 163 0,'0'-5'517'0,"0"0"-466"15,0 3-1-15,0 2-38 16,0 2-15-16,0 10-13 16,5 4 14-16,3 7 3 15,-1 4 0-15,2 2 3 16,-4 1 1-16,1-4 5 0,-1-2-5 16,-3-3-3-16,-2-9-1 15,2-2 0-15,-2-6 1 16,0-1 0-16,0-3 3 15,1 0 3-15,1-5 13 0,2-8 7 16,3-6-28-16,6-5-1 16,-1-7 3-16,5 1-4 15,-2 2 6-15,4 3-8 16,-4 6 5-16,4 1-1 16,-4 6-1-16,-3 6-4 15,0 3 4-15,-2 3-32 0,-2 0-10 16,-8 9-43-16,0 3-42 15,0 0-162-15</inkml:trace>
  <inkml:trace contextRef="#ctx0" brushRef="#br0" timeOffset="63547.8348">8614 10657 652 0,'0'0'72'16,"0"0"-15"-16,0 0-45 15,10 1-17-15,4 3 12 0,3 2 1 16,5 1-6-16,3-2-1 16,-3 4 0-16,-1-2-56 15,-3-4-101-15,1-3-394 16</inkml:trace>
  <inkml:trace contextRef="#ctx0" brushRef="#br0" timeOffset="64704.0747">8369 10411 447 0,'-5'-15'39'0,"-1"0"41"0,3 1 3 16,1 5-16-16,0 4-13 16,0-1-9-16,2 6-14 15,0 0-22-15,0 4-15 16,0 8-12-16,2 10 17 15,3 4 2-15,1 12 0 16,1 9 0-16,-3 7-2 0,-1 3 3 16,-1 4-1-16,0-7 0 15,1-4-12-15,3-14-24 16,5-10-29-16,5-11-53 16,4-14-1-16,7-1-157 15</inkml:trace>
  <inkml:trace contextRef="#ctx0" brushRef="#br0" timeOffset="64969.6749">8795 10378 716 0,'-3'-6'44'0,"0"1"5"16,3 5-29-16,0 0-17 15,8 0-18-15,6 7-6 0,4 5 31 16,0 8-10-16,5 3 3 16,-4 9-5-16,-4 6 2 15,-8 6 9-15,-7 3-5 16,0 3 1-16,-14-4-4 16,-6 0-5-16,-2-4-41 15,0-14-72-15,2-9-308 0</inkml:trace>
  <inkml:trace contextRef="#ctx0" brushRef="#br0" timeOffset="65516.5354">9206 11061 219 0,'-12'3'301'16,"4"-3"-234"-16,3 0-1 16,1 0-7-16,4 0 0 0,0 0-25 15,4 0-26-15,12 0-19 16,9 0 11-16,13 0 11 15,8-7-4-15,12-2-2 16,5-2-15-16,0-3-103 0,-1-4-115 16</inkml:trace>
  <inkml:trace contextRef="#ctx0" brushRef="#br0" timeOffset="66063.3561">9818 10770 699 0,'-3'-9'41'0,"1"0"-11"16,2 4-11-16,2 1-4 0,8 2-12 15,-1 2-1-15,4 0-4 16,3 9 0-16,-3 3 1 15,1 5 1-15,-4 1 2 16,-2-1-2-16,-1 1 0 0,-5 2-1 16,-2-8 3-16,0-1-1 15,0-2-1-15,0-6 0 16,0-3 3-16,0 0 4 16,0-3 2-16,2-8-7 15,0-5-3-15,3-5 0 16,0-1 3-16,5-3-1 0,-3-2 0 15,3 2 0-15,1 4-4 16,0 5 3-16,-1 5-6 16,3 6 2-16,0 5 3 15,-2 3-2-15,-1 15 0 16,1 7 2-16,-1 7 0 16,-3 10 0-16,-2 8 2 0,-4 8-2 15,-1 6 3-15,0 4 1 16,-6 9 1-16,-3-2-3 15,-1 4-1-15,3-8 1 16,5-2 2-16,2-4-3 0,0-10-7 16,13-11-3-16,2-9-2 15,5-10-3-15,7-13-17 16,6-10-46-16,3-2-96 16</inkml:trace>
  <inkml:trace contextRef="#ctx0" brushRef="#br0" timeOffset="88189.3465">10669 10504 214 0,'-9'0'96'16,"1"0"-34"-16,1-4-3 15,-3 0-22-15,3 0 9 0,-2-2 6 16,2 0-6-16,1 1 14 16,4-2 9-16,1 0-30 15,1 2-15-15,0-2-7 16,11 1-13-16,7 3-7 16,2 3 2-16,7 0 2 15,-2 2-5-15,3 12 4 0,-1 8-2 16,-4 5 2-16,-4 14-1 15,-5 1 1-15,-6 7 0 16,-1-2 1-16,-6-5 3 16,-1-4-5-16,-1-9 5 15,-9-10-5-15,0-6 4 16,-3-6 1-16,0-7 5 0,3 0 3 16,-3-3-4-16,2-12 2 15,3-2 4-15,1-6-9 16,2-1-7-16,5-1 1 15,0 5-1-15,0 1-1 0,8 5-2 16,2 0-6-16,1 8-10 16,4 3-8-16,-1 1-25 15,2 2-54-15,0 0-47 16,-1 2-222-16</inkml:trace>
  <inkml:trace contextRef="#ctx0" brushRef="#br0" timeOffset="88673.6886">10470 10939 452 0,'-18'2'69'16,"4"-2"6"-16,3 0-4 0,5 0-15 15,6 0-11-15,2 0-14 16,20 0-24-16,10-2-4 16,14-5 7-16,7 0 3 15,9-4-6-15,6 2-3 16,-4 2-2-16,-1-2 1 15,-7 2-3-15,-8 1 2 0,-7 5-4 16,-11 1-20-16,-4 0-36 16,-10 0-40-16,-7 1-34 15,-7 5-74-15</inkml:trace>
  <inkml:trace contextRef="#ctx0" brushRef="#br0" timeOffset="90564.5116">10530 11148 172 0,'-6'-7'327'0,"3"-1"-268"15,-2 0 21-15,5 1 2 0,0 0-24 16,7-3-38-16,6 5-11 16,4-2-7-16,2 5 6 15,5 2-4-15,-2 0 0 16,-2 11 0-16,2 3-3 15,-5 5 5-15,-1 8-4 16,-8 2-1-16,-1 3-1 0,-6 4 1 16,-1-2 0-16,0-4 1 15,-8-3-1-15,-2-8 0 16,-2-4-1-16,-1-6 2 16,-3-6 1-16,3-3 2 15,1 0-1-15,-1-11 1 16,5-6-1-16,2-3-1 0,4-1-2 15,2-3-2-15,0 5 0 16,7-1-3-16,8 6 0 16,-1 3-12-16,4 2-18 15,4 6-36-15,-3-1-43 0,1 4-38 16,-1-1-140-16</inkml:trace>
  <inkml:trace contextRef="#ctx0" brushRef="#br0" timeOffset="91095.7304">10876 11157 576 0,'0'-9'28'15,"0"0"26"-15,0 1 26 16,0 3-22-16,0 4-29 16,0 1-16-16,0 0-12 15,0 8-4-15,0 5 0 0,0 1 3 16,0 6 2-16,0 1-3 15,2 1 1-15,1-1 1 16,-1-5-1-16,1 2 1 16,2-9-2-16,0-2 0 15,2-3 1-15,0-4 0 0,0 0 3 16,2-7 3-16,2-4-3 16,-2-5-1-16,0 3-1 15,0-1 1-15,-6 2-2 16,3 3 1-16,-5 1-2 15,-1 7 3-15,0 1-7 0,0 0 0 16,2 3 0-16,0 6 4 16,2 5 1-16,2 2 0 15,0-1 1-15,1 2-1 16,5-4 0-16,-2 2 2 16,2-7-5-16,5-2 2 0,-1-4-1 15,-1-2-5-15,-1 0 14 16,-1-10-4-16,-1-2 1 15,-2-4-2-15,0-3 2 16,-3-3-4-16,-4-6 6 16,1-1-3-16,-4-2-1 15,0 4-2-15,-2 3 1 0,-3 4-1 16,-2 6-1-16,0 5-2 16,-1 3-19-16,1 1-51 15,2-5-150-15</inkml:trace>
  <inkml:trace contextRef="#ctx0" brushRef="#br0" timeOffset="110845.7527">12406 10499 278 0,'2'0'70'0,"0"0"-7"16,-1-6-11-16,-1 3 11 0,2-1-13 16,0 1-4-16,-2-2-4 15,1-1-3-15,1-1-8 16,-2 2-4-16,0-1-4 15,0 1-1-15,-3-1-5 16,-9 5-13-16,-10-1-11 16,-7 2 6-16,-5 0-1 0,-7 2 5 15,1 5-2-15,-1 4 1 16,5 1-3-16,4-1 1 16,8-4 1-16,9 3 1 15,3 0-5-15,10-3-1 16,2 1-3-16,7 2 3 15,12-2 5-15,4-1-1 0,6 0 4 16,3 1-1-16,-1-1-1 16,1 0-2-16,-9 2 1 15,-3 0-2-15,-7 2 0 16,-8 5 0-16,-5 2-5 0,-8-3 6 16,-11 4-3-16,-3 4 5 15,-3-6 0-15,-4-1 1 16,5 1-2-16,2-4 1 15,5-1-1-15,7-6-1 16,3 1 0-16,7-1-1 16,2-5-5-16,17-1 2 0,10 0 7 15,9 0 3-15,5-1-4 16,8-5 0-16,-2 1-22 16,-2 3-46-16,-6-2-65 15,-8 2-120-15</inkml:trace>
  <inkml:trace contextRef="#ctx0" brushRef="#br0" timeOffset="111501.9566">11878 11037 595 0,'0'-3'20'0,"0"-5"23"16,0 3 30-16,0 5-20 15,7 0-42-15,2 0-9 16,4 7-2-16,-3 6 1 15,3 7 0-15,0-1 0 16,-3 6 1-16,-6-4-2 0,1 2-2 16,-5-6 3-16,0-3 0 15,0-3 1-15,0-6-2 16,0-3 0-16,-2-2 6 16,2-2 2-16,0-9-3 15,0-1-3-15,2-6-4 0,6-2 4 16,2 1 0-16,1-1-2 15,4 4-2-15,-3 4-1 16,1 5 1-16,-1 3 0 16,-1 4 2-16,0 4-3 15,-2 8 2-15,-1 6 0 0,2 2 2 16,-1-1 0-16,-2 2 0 16,1 1 0-16,2-4 0 15,-1-4 0-15,1-3-11 16,5-6-29-16,1-3-60 15,2-2-52-15,2-7-246 16</inkml:trace>
  <inkml:trace contextRef="#ctx0" brushRef="#br0" timeOffset="111689.4518">12304 11055 585 0,'-3'-2'34'0,"3"-2"24"15,0 1-3-15,8 1-13 16,6 1-28-16,1-1-4 16,4 0-7-16,3 2 0 0,0 0-2 15,-5 0-5-15,3 2-82 16,-6 1-55-16,-4 4-91 16</inkml:trace>
  <inkml:trace contextRef="#ctx0" brushRef="#br0" timeOffset="111845.7336">12381 11128 474 0,'-14'7'52'0,"1"2"2"16,6-4-15-16,5 3-11 15,2-1-21-15,0 0-7 16,12-2 0-16,5 0 3 0,2-1 4 16,4-4-41-16,5 0-80 15,0-2-153-15</inkml:trace>
  <inkml:trace contextRef="#ctx0" brushRef="#br0" timeOffset="112033.1691">12698 11023 549 0,'0'-2'146'0,"-3"-1"-93"16,-1 3-11-16,3 0-28 15,1 3-3-15,0 13-15 16,0 5 4-16,1 4 3 15,1 6-1-15,0 1 0 0,-2-2 0 16,0 1-1-16,0-8-24 16,0-4-94-16,0-13-138 15</inkml:trace>
  <inkml:trace contextRef="#ctx0" brushRef="#br0" timeOffset="112908.1096">12160 9983 690 0,'0'-7'32'0,"0"2"10"16,0 5-10-16,2 0-10 16,1 8-24-16,-1 10 1 15,1 6 4-15,-1 6 2 0,-2 2-5 16,0-2 2-16,0-1-1 16,0-2 0-16,-7-8 0 15,2-6 0-15,0-6-1 16,-3-5 4-16,1-2 3 15,2-5-1-15,1-12-2 0,3-2-3 16,1-8 0-16,0-2-1 16,5 1 1-16,2-1 0 15,1 6-1-15,-1 5-2 16,-2 9 3-16,0 6-3 16,2 3-3-16,1 3 0 15,1 14 3-15,1 2 1 16,3 8 1-16,-1 3 0 0,5 0-1 15,-5 1 1-15,0-6 0 16,3-2 0-16,1-5 1 16,-1-8-2-16,0-4 3 0,0-5-1 15,1-1 6-15,2-8-1 16,-6-10-1-16,2-5-1 16,-4-10-1-16,-3-2 1 15,-2-5 1-15,-2 0-1 16,-3 2-1-16,0 6 0 15,0 5 1-15,-3 11-1 16,-2 9-7-16,-2 7-4 0,4 0-59 16,-1 0-165-16</inkml:trace>
  <inkml:trace contextRef="#ctx0" brushRef="#br0" timeOffset="121892.0361">11512 10422 371 0,'-2'-5'18'0,"0"-1"37"16,1 3 16-16,1-1-11 15,0 2-19-15,0 0-5 16,0 1-8-16,0 1-8 16,0 0-5-16,0 0-9 15,0 9-10-15,0 1 0 0,3 10 6 16,1 5 5-16,1 4-3 16,-3 3-4-16,1-1 2 15,-3-2 0-15,3-5 0 16,1-2 0-16,0-3 0 15,0-7-26-15,1-3-54 16,-1-5-90-16</inkml:trace>
  <inkml:trace contextRef="#ctx0" brushRef="#br0" timeOffset="122516.9775">11434 10774 419 0,'-5'1'59'0,"-2"-1"-27"16,4 0 33-16,1 0-7 15,2 0-7-15,0 0-9 16,14-5-27-16,6-1-15 16,3-1 5-16,8 0-1 0,1 0-1 15,0 0-2-15,-1 1 0 16,-4 2 0-16,-1 3-15 15,-1 0-59-15,-6 1-40 16,-9 0-150-16</inkml:trace>
  <inkml:trace contextRef="#ctx0" brushRef="#br0" timeOffset="122860.6959">11514 10849 453 0,'-4'0'83'0,"2"0"-33"16,2 0 11-16,2 0-29 15,9-6-5-15,3 4-7 16,0-2-4-16,0 4-12 16,1 0-2-16,-4 0-2 0,2 4 0 15,-6 5 1-15,-2 2-4 16,-3 3 0-16,-2 5 3 15,-7 1-4-15,-4 3 7 16,-5-2-6-16,2-3-7 0,1 0 9 16,4-5-1-16,4-6 6 15,5-2-5-15,0-3 0 16,10 0-3-16,8-2 6 16,3 0-1-16,8-2 2 15,-2-3-14-15,2-6-127 16,-4-3-248-16</inkml:trace>
  <inkml:trace contextRef="#ctx0" brushRef="#br0" timeOffset="123485.6654">11402 10067 405 0,'-5'-2'29'0,"-1"2"-3"16,1 0-8-16,0 0 6 15,-1 0 9-15,-1 2 5 16,0 7-17-16,2 4-12 16,-1 4 4-16,0 10 4 0,3 9-5 15,-2 10-1-15,-1 7-3 16,3 12-2-16,-4 8-1 15,-1 6 1-15,-1 4 14 16,1 1-4-16,1 5-6 16,4 2 2-16,3 2-2 0,0-4 0 15,4 4-6-15,12-2 1 16,4 0-3-16,3-4-2 16,6-1 1-16,1-4 0 15,2-5-61-15,-3-11-57 16,-2-12-58-16</inkml:trace>
  <inkml:trace contextRef="#ctx0" brushRef="#br0" timeOffset="125782.3656">13275 10042 441 0,'-4'-14'23'0,"1"-1"28"16,1 3 17-16,1 3-16 15,1 2-11-15,-4 1 3 16,4 5-8-16,0 1-16 0,0 1-15 16,0 17-10-16,0 11 3 15,0 14 6-15,0 19 3 16,0 13 3-16,0 16 0 16,0 12-4-16,-2 7 1 0,0 0 0 15,2-8-6-15,0-8 1 16,13-14 1-16,2-14-2 15,5-14-1-15,6-17 1 16,3-8-5-16,-2-14-52 16,3-13-76-16,1-11-288 15</inkml:trace>
  <inkml:trace contextRef="#ctx0" brushRef="#br0" timeOffset="126594.8161">13650 10404 697 0,'-3'-8'18'0,"1"0"-3"16,-2 5 3-16,4 3 5 16,0 0-8-16,0 0-13 0,4 12-7 15,-1 4 4-15,1 6 3 16,1 4-4-16,-1 1 3 15,2 0 1-15,-1-2-2 16,2-7 1-16,0-2-7 16,3-10-4-16,-4-4-3 0,5-2 13 15,-1-2 10-15,-2-6-7 16,3-7 0-16,-3 1-1 16,0-4 0-16,1 3 1 15,-6 1 1-15,-1 4 0 16,2 3-2-16,-4 3-3 0,0 4-1 15,0 0-2-15,0 3-1 16,1 5 5-16,1 2-1 16,3 2 2-16,0 0-2 15,2 3 1-15,1-3 1 16,6-2-4-16,-2 1 3 16,3-4-3-16,0-2 5 0,2-5-1 15,-1 0 1-15,-1-1 0 16,-2-10 2-16,-2-3 6 15,0-2 0-15,-2-5 1 16,-4 0 0-16,0-3-5 16,-5-1-1-16,0 0 1 0,0 5-1 15,0 3-2-15,-3 2-2 16,-6 10-7-16,1 5 0 16,-2 0-31-16,1 13-55 15,4 2-71-15,-2 3-372 16</inkml:trace>
  <inkml:trace contextRef="#ctx0" brushRef="#br0" timeOffset="126969.8312">14096 10711 546 0,'-8'5'81'0,"3"3"-81"15,-2 2 7-15,2 3 24 16,-1 2-1-16,5 3-19 0,1 1-6 16,0 1-3-16,0-2 1 15,0 3-2-15,5-3-1 16,2 0 1-16,0-5-3 16,2-6 0-16,4-3 3 15,-1-4 6-15,4 0 14 0,-2-11 5 16,3-5-16-16,-3-2-4 15,-1-3 2-15,-1-1 7 16,-7-1 0-16,-1 2 0 16,-4 1-5-16,0 4-4 15,-12 3-5-15,-2 6 2 16,-5 3-7-16,1 4 2 0,2 0-41 16,-2 0-37-16,8 0-35 15,4 0-220-15</inkml:trace>
  <inkml:trace contextRef="#ctx0" brushRef="#br0" timeOffset="127204.1489">14337 10520 573 0,'0'0'13'16,"1"0"18"-16,13-3-21 16,6-1 16-16,1 1-16 15,6-2-8-15,-1 0-1 16,1 2 0-16,-4 2-1 0,-5-5-83 16,-5 4-96-16</inkml:trace>
  <inkml:trace contextRef="#ctx0" brushRef="#br0" timeOffset="127407.2644">14444 10396 623 0,'0'-8'67'16,"0"5"11"-16,0 1-40 16,0 2-10-16,0 2-19 0,0 9-14 15,2 8 6-15,1 4 0 16,1 11 2-16,-3-1-2 15,3 4 1-15,-1-4 0 16,2-1-22-16,0-5-66 16,2-11-95-16,3-9-197 15</inkml:trace>
  <inkml:trace contextRef="#ctx0" brushRef="#br0" timeOffset="127938.4684">14678 10353 673 0,'0'-10'49'0,"0"3"-11"15,0 7-11-15,2 0-20 16,-2 11-9-16,1 2 2 16,1 6 1-16,2 4-1 0,-3-1 2 15,1 0-2-15,1-3 0 16,1 1 1-16,-2-6 0 15,1-3 0-15,2-4-2 16,0-2 1-16,0-3-1 16,2-2 3-16,0 0-2 15,-1-2-9-15,-1-7 8 0,1-2 1 16,-1-1 1-16,0 1 0 16,0-3 1-16,0 5-2 15,0 2 4-15,-3 4 5 16,1 3-4-16,-1 0-8 0,0 3-2 15,3 4 4-15,-2 4 1 16,1 1 0-16,4-1 0 16,0-4 1-16,1 0-1 15,6-3 0-15,-3-4-1 16,0 0 5-16,3 0-2 0,-1-11 2 16,-1 0-2-1,1-3 1-15,-2-6-1 0,-4-1 1 16,-1-2 8-16,-3-6 1 15,-4 1-3-15,0 3 0 16,0 4 10-16,-4 2-9 16,-1 12-8-16,-2 6-4 15,0 1-9-15,1 7-23 0,4 9-19 16,-1 0-74-16,3 0-205 16</inkml:trace>
  <inkml:trace contextRef="#ctx0" brushRef="#br0" timeOffset="128141.5879">15017 10579 515 0,'2'13'36'16,"0"-1"23"-16,3 8 8 0,-2 5 6 16,3 5-38-16,-3 5-17 15,-1 6-2-15,4 3-6 16,-6-4-8-16,0 1 2 15,0-5-5-15,-3-8-29 16,-2-11-70-16,2-16-115 16</inkml:trace>
  <inkml:trace contextRef="#ctx0" brushRef="#br0" timeOffset="128782.1632">15404 10256 667 0,'-5'-7'34'0,"5"1"11"16,0 3-19-16,4 3 1 15,6 0-26-15,5 0-2 16,-1 0 5-16,1 7-5 16,-3 6 2-16,-1 5-2 15,-9 0 0-15,-2 3 1 16,0 2-1-16,-5-3 1 0,-5-1 2 16,0-2-1-16,1-5 1 15,1-5-1-15,5-5-1 16,1-2 1-16,2 0 7 15,0-9 6-15,9-7-9 16,4-4-2-16,3-5 4 0,0-4-4 16,0-1-1-16,0 2-2 15,-3 1 3-15,-4 4 1 16,-4 5 6-16,-3 5 3 16,-2 8-1-16,0 4-6 15,0 1-6-15,0 1-6 0,0 13-1 16,0 4 6-16,0 5 2 15,4 4-5-15,4 3-18 16,2 2-3-16,2 1-13 16,2-1-71-16,1-7-71 15</inkml:trace>
  <inkml:trace contextRef="#ctx0" brushRef="#br0" timeOffset="129141.5091">15698 10557 578 0,'0'0'115'16,"0"0"-75"-16,0 1-11 16,0 8-22-16,0-2 4 15,3 5-3-15,2 2-2 16,1 6-4-16,-3-3 1 16,1 0-2-16,-3-3 0 0,2-2 1 15,-3-5-3-15,0-2 4 16,2-5-1-16,1 0 4 15,-1-5 6-15,5-7-6 16,0-2-2-16,3-5 8 16,0-5 9-16,0 2-1 0,-1 0-6 15,-1 3 0-15,-3 6-6 16,0 3-5-16,-1 10-6 16,1 0-3-16,-3 8-1 15,4 6 4-15,-1 2-1 16,2 6-9-16,0-1 0 15,3-4-2-15,0 2-12 0,-1-1-16 16,4-10-73-16,-4-4-84 16</inkml:trace>
  <inkml:trace contextRef="#ctx0" brushRef="#br0" timeOffset="130328.9361">13504 10192 373 0,'5'-11'30'0,"-5"3"33"0,2 0-9 16,-2 4 10-16,0 1-16 15,0 3-4-15,0 2-20 16,0 16-28-16,0 10 4 15,0 13 9-15,0 13 10 0,-7 15 1 16,7 11-5-16,0 10-4 16,0-2-6-16,12-4 0 15,10-7-3-15,8-14-4 16,6-15-59-16,7-18-22 16,6-16-123-16</inkml:trace>
  <inkml:trace contextRef="#ctx0" brushRef="#br0" timeOffset="130844.5445">15816 9939 573 0,'0'0'42'15,"6"3"-23"-15,7 15-13 16,8 5 14-16,7 9 10 0,6 16 6 15,4 8-3-15,-1 11-15 16,-1 10-5-16,-7 11-4 16,-9 4-2-16,-11-3-4 15,-8-6 0-15,-1-14 0 16,-12-14-3-16,-4-12-21 0,0-17-9 16,6-9-18-16,-2-13-21 15,7-4-83-15</inkml:trace>
  <inkml:trace contextRef="#ctx0" brushRef="#br0" timeOffset="131063.2443">16383 10338 707 0,'0'0'16'0,"0"-5"-19"16,14 1 7-16,10 3-2 16,5-5 1-16,6 1 0 15,6-2-7-15,0-4-76 16,-2-3-82-16</inkml:trace>
  <inkml:trace contextRef="#ctx0" brushRef="#br0" timeOffset="131563.2157">16813 10055 529 0,'-4'-2'135'0,"2"0"-119"16,2 2-5-16,0 0-9 15,0 9-7-15,7 2 2 0,4 4 3 16,0-2 1-16,5 1-2 15,2-3 6-15,1-4-2 16,1-5-1-16,1-2 0 16,-2 0 1-16,-3-10-3 15,0-3 1-15,-5-3 0 16,-4-2 1-16,0 0 1 0,-3-1 0 16,-4-1 14-16,0 4 12 15,0 2-1-15,0 1 1 16,0 6-9-16,0 5-7 15,0 2-13-15,0 7-7 16,1 9-1-16,9 9 7 16,-1 9 2-16,0 3 0 0,2 8-1 15,-8 5-1-15,-1 2 1 16,-2-2-1-16,0-2 2 16,-10-5-1-16,0-6 0 15,0-10 0-15,-4-5 0 0,1-7 0 16,-2-5-2-16,-1-9 5 15,-1-1 1-15,0-3 0 16,4-12 0-16,2-1-8 16,6-1-6-16,3-1-10 15,2 0-44-15,7 4-52 0,6-1-78 16</inkml:trace>
  <inkml:trace contextRef="#ctx0" brushRef="#br0" timeOffset="131953.8172">17181 10435 588 0,'0'5'83'0,"1"1"-94"0,3 2 13 15,-2 3 5-15,-1 3 14 16,-1-1-8-16,0 0-2 15,2-1-2-15,-2-4-2 16,0-1-2-16,0-4 2 16,0-3 2-16,0 0 5 15,0-3 3-15,0-7-6 0,0-4-5 16,4-1 4-16,4-3 6 16,4 1-8-16,0 1-3 15,-1 2-3-15,2 3-1 16,0 5-3-16,-1 3 1 15,0 3 1-15,-1 0-3 0,-2 9 0 16,2 7 2-16,-2 3-2 16,0 3 4-16,0 1-1 15,-2 0-1-15,-1-1 3 16,-1-6-1-16,-2-2-7 16,1-8-69-16,-1-6-144 0</inkml:trace>
  <inkml:trace contextRef="#ctx0" brushRef="#br0" timeOffset="132297.5834">17306 9640 663 0,'7'13'-11'0,"15"10"12"16,14 8 7-16,5 13 27 0,8 12-4 16,1 8-9-16,-5 14-11 15,-8 12-7-15,-13 6 0 16,-17 2-3-16,-7-5 1 15,-17-4-1-15,-11-14 2 16,-2-13-3-16,-4-14 3 16,-2-8-2-16,-1-12-4 0,2-7 3 15,1-10-49-15,1-11-96 16</inkml:trace>
  <inkml:trace contextRef="#ctx0" brushRef="#br0" timeOffset="133891.2008">17475 9507 436 0,'-2'-11'33'0,"2"1"-3"15,0-4 13-15,10 6 0 16,-2-1-17-16,3 4-12 16,0 3-3-16,-2 2-4 0,-2 0-5 15,0 5-2-15,-3 8-2 16,-2 3 2-16,-2 2 1 15,0 1 2-15,0 1-3 16,0-4 1-16,0-2 0 16,0-3 1-16,-2-4 1 0,2-1 8 15,0-6 4-15,12 0 3 16,4 0 7-16,6-6-3 16,3-5-16-16,2 3-4 15,2-3-1-15,-5 4 0 16,-5 0 0-16,1 3-2 15,-1 2-34-15,-2-2-71 0,3-1-132 16</inkml:trace>
  <inkml:trace contextRef="#ctx0" brushRef="#br0" timeOffset="134438.0173">17714 9229 572 0,'-4'-7'9'16,"4"4"17"-16,2 3 12 15,16 2-3-15,9 16-24 16,11 11 7-16,10 16 7 15,13 14-7-15,6 15-7 0,-4 17 2 16,-5 12-5-16,-9 19 0 16,-16 13-6-16,-17 3 0 15,-16 3 1-15,-8-4-2 16,-14-8 0-16,-9-14 1 16,-3-14-1-16,-4-9 0 15,2-6 2-15,-3-10 0 16,3-10 11-16,0-10 7 0,3-9-1 15,5-10 1-15,4-11-7 16,4-12-6-16,5-3-4 16,2-7-1-16,2-4 2 15,1-2-2-15,-2-11-31 0,4-6-86 16,-1-8-297-16</inkml:trace>
  <inkml:trace contextRef="#ctx0" brushRef="#br0" timeOffset="135719.214">7166 12677 596 0,'-9'0'61'0,"2"0"8"16,3 0 3-16,4 0-30 16,0-2-26-16,12 0-13 15,10 2-3-15,7 0 0 0,5-2 3 16,4 2-1-16,4 0-8 16,-7 0-52-16,-4 2-37 15,-9 5-73-15,-12 0-185 16</inkml:trace>
  <inkml:trace contextRef="#ctx0" brushRef="#br0" timeOffset="135875.4317">7233 12869 585 0,'-17'14'34'0,"10"-7"-13"16,7-2 7-16,0-2 7 16,18-3 7-16,10 0-4 15,6-2-20-15,8-5-14 16,4-4-3-16,-2-5-89 15,1 0-206-15</inkml:trace>
  <inkml:trace contextRef="#ctx0" brushRef="#br0" timeOffset="136703.4823">8376 12659 586 0,'-7'-32'26'16,"0"3"16"-16,0 4 33 0,1 7-5 16,3 7-34-16,1 8-13 15,-3 3-7-15,3 7-20 16,0 12-2-16,2 7 5 16,0 6 2-16,0 5-2 15,0 2 2-15,2 1-1 0,7-4 0 16,3-3 0-16,1-4-12 15,1-10 1-15,3-8 3 16,0-3 3-16,-2-8 3 16,-1 0 5-16,-1-13 2 0,1-3-1 15,-5-5-2-15,-1-1 0 16,-1 2 0-16,-4 1 2 16,0 4 0-16,-1 5 2 15,-2 2-3-15,0 8-1 16,0 0-4-16,2 0-7 0,-2 11 3 15,2 3 6 1,-1 3 0-16,4 4 0 0,2-1 1 16,3-1 0-16,1-3-1 15,5-2 0-15,1-4-1 16,4-5-2-16,-1-5 2 16,-1 0 3-16,-1-7 0 15,1-8 2-15,-4-2-2 0,-1-8 1 16,-6 2 0-16,-3-4-2 15,-3-2 3-15,-2 1 7 16,0 3 1-16,-7 2-7 0,-1 5-3 16,-2 3-3-16,1 8-1 15,1 7-3-15,1 0-6 16,2 11-31-16,3 7-19 16,2-1-87-16,0 5-189 15</inkml:trace>
  <inkml:trace contextRef="#ctx0" brushRef="#br0" timeOffset="137094.0758">8861 12953 451 0,'0'5'149'0,"0"-1"-106"16,-5 1 9-16,-3 1 10 15,1 3-18-15,0 1-30 16,0 5-8-16,1 0-4 0,3 5 0 16,-1 2-2-16,3 1 0 15,1 0 0-15,0-1 1 16,0-1-2-16,8-6-3 16,0-4-3-16,4-5 1 15,2-4 2-15,1-2 5 16,2-8 4-16,2-6-2 0,-2-4 1 15,-2-3-5-15,0-4 4 16,-6 1-2-16,-6-2 2 16,-3 3-1-16,0 5 0 15,-5 2 10-15,-10 5 3 16,-1 5-11-16,-4 4-7 0,1 2 2 16,-1 0-19-16,0 5-32 15,6-2-63-15,4-3-189 16</inkml:trace>
  <inkml:trace contextRef="#ctx0" brushRef="#br0" timeOffset="137719.0319">8911 12102 614 0,'0'-14'20'15,"0"3"44"-15,0 2-13 0,0 9-8 16,4 0-23-16,2 5-20 15,1 15-3-15,5 5 6 16,-2 7 1-16,0 4-2 16,-3 1-1-16,-5 1-1 15,-1-5 1-15,-1-5 2 16,0-6 0-16,0-7-4 0,-1-8 1 16,-3-5 3-16,1-2 4 15,3-11 2-15,0-10-6 16,0-4-3-16,7-2 2 15,4-3 3-15,3 1 1 0,-2 1 0 16,7 6-3-16,-1 2-3 16,1 5 2-16,-1 4-3 15,0 4 0-15,-2 5 0 16,0 2-1-16,-3 0-25 16,-4 5-19-16,-4 6-45 0,-3-3-59 15,-2 0-5-15</inkml:trace>
  <inkml:trace contextRef="#ctx0" brushRef="#br0" timeOffset="137890.8974">9001 12250 526 0,'0'2'46'0,"0"3"-11"16,5-1-4-16,7 1 21 15,5 1-16-15,3 1-19 16,2 0-12-16,-1 1-4 15,-3 2 2-15,-4-3-23 0,-8 2-90 16,-6-6-94-16</inkml:trace>
  <inkml:trace contextRef="#ctx0" brushRef="#br0" timeOffset="138140.8796">8784 12008 618 0,'-4'-4'27'0,"-6"-3"14"15,5 7-17-15,0 7-10 16,2 12-11-16,1 6 10 16,0 10-3-16,0 4-5 15,2 5-1-15,0 2-3 16,0 3 0-16,6-5 2 15,7-5-31-15,4-8-70 0,7-12-45 16,1-13-32-16</inkml:trace>
  <inkml:trace contextRef="#ctx0" brushRef="#br0" timeOffset="138359.6078">9118 11920 704 0,'0'-16'43'16,"2"5"-3"-16,11 6-34 16,1 5 0-16,8 5-5 0,3 12 0 15,-1 9 1-15,2 11-1 16,-5 10 2-16,-5 6 1 16,-8 12-2-16,-8-1 0 15,-2 4 0-15,-16-6-14 16,-4-7-88-16,1-7-71 0</inkml:trace>
  <inkml:trace contextRef="#ctx0" brushRef="#br0" timeOffset="138828.3274">9483 12717 521 0,'-11'2'83'16,"3"-2"-20"-16,3 0 1 15,3 0-18-15,2 0-12 0,0 0-17 16,15 0-14-16,6-2-1 16,8-1 1-16,10 0 2 15,6-5-3-15,2 1-29 16,5-2-49-16,-3-1-54 16,-3-6-99-16</inkml:trace>
  <inkml:trace contextRef="#ctx0" brushRef="#br0" timeOffset="139359.5608">10005 12432 670 0,'-2'-9'49'0,"1"0"-5"15,1 2-20-15,0 5-11 16,1 2 7-16,6 6-23 15,2 6 2-15,4 8 1 0,-1 6 1 16,2 3-2-16,-6 3 2 16,1 0-1-16,-4-3 1 15,0-4-1-15,-5-6-1 16,3-8-8-16,-3-4 2 16,0-5 6-16,0-2 3 15,0-4 7-15,0-8-6 0,0-4-3 16,0-6 1-16,4-4 2 15,-1-5 10-15,4-1-1 16,2 0-2-16,0 4-7 16,0 5-3-16,3 3-2 15,0 8 0-15,0 4-2 0,3 8 0 16,-5 0 4-16,2 9-1 16,0 9-2-16,-2 7 1 15,2 7 1-15,0 11 1 16,-4 5-1-16,-1 7 0 0,-5 8 1 15,-2 1 0-15,0 2 1 16,0-3 0-16,-5-1 1 16,0-5-2-16,1-4 0 15,2-8 1-15,2-4-1 16,0-5 0-16,7-9 0 16,10-5 0-16,6-10-1 15,5-2 0-15,10-8 5 0,4-2-14 16,1-7-68-16,0-13-127 15</inkml:trace>
  <inkml:trace contextRef="#ctx0" brushRef="#br0" timeOffset="142687.5342">10831 12050 409 0,'-1'-12'60'0,"-3"-3"-16"0,0 2 27 15,0 0-9-15,2 4-5 16,-1 0-7-16,1 3-5 16,1 5-18-16,-1 1-10 15,-2 0-11-15,3 16-10 16,-3 12 1-16,1 14 4 16,-4 18 4-16,2 15 2 0,2 23 2 15,-1 9 1-15,3 6-5 16,1 3-1-16,0-2-2 15,1-10 0-15,11-19-1 16,7-8-2-16,1-19 2 16,4-15-2-16,7-16-5 15,1-16-23-15,7-11-24 16,1-13-107-16,1-17-342 0</inkml:trace>
  <inkml:trace contextRef="#ctx0" brushRef="#br0" timeOffset="143453.1126">11685 12302 483 0,'7'-15'111'15,"-6"1"-67"-15,1-2 25 16,-2 2-4-16,0 1-26 15,-3 3-16-15,-12 2-10 16,-7 3-13-16,-4 5-2 0,-9 0-1 16,-4 2 5-16,-2 7-2 15,0 2 1-15,6 1-1 16,6 1 1-16,8-1-2 16,8-1-1-16,6-2 3 15,7 3-5-15,2-1 1 16,16-2 0-16,7 2 3 0,8 1 1 15,4-1 0-15,-1-1 0 16,1 1-1-16,-8-2 1 16,-7 0-1-16,-13 2-1 15,-8-1-2-15,-2 3-2 16,-18 5 4-16,-9 0 1 16,-6 3 2-16,-4-1-2 0,0 1-5 15,4-3-4-15,6 0 9 16,8-6 1-16,6-4-3 15,10-2 2-15,4 0-1 16,14-3-11-16,11-3 10 0,13 0 3 16,7 0 1-16,7-3-6 15,2-6-9-15,-2 2-17 16,-9 3-7-16,-6-1-33 16,-11 3-56-16,-11 2-109 15</inkml:trace>
  <inkml:trace contextRef="#ctx0" brushRef="#br0" timeOffset="144015.5695">11151 12821 694 0,'-2'0'39'0,"-2"-4"-38"0,4 1 32 16,0 3 3-16,0 0-19 15,9 2-16-15,3 7-1 16,0 5 1-16,2 0 0 16,-1 6 1-16,-5 0-2 15,-1 1 0-15,-5-3 0 0,-2 0-2 16,0-6-4-16,0-3 1 16,0-3 2-16,-3-6 6 15,1 0 3-15,2-10 1 16,0-2-6-16,0-4-2 0,5-4 2 15,3 2 1-15,1 0-2 16,-2 2 5-16,1 6-6 16,4 3 1-16,-2 3-5 15,2 4 6-15,-2 0-3 16,1 4 1-16,0 6 1 16,-2 7 1-16,-2 1-2 15,0 2 1-15,-2 2-3 0,-1-2 6 16,1 0-9-16,1-5-38 15,1-6-63-15,4-3-3 16,3-6-76-16</inkml:trace>
  <inkml:trace contextRef="#ctx0" brushRef="#br0" timeOffset="144187.4284">11549 12845 577 0,'-1'-4'10'0,"1"-2"27"16,0 3 8-16,12-2-8 16,3-1-34-16,4 2-2 15,3 1 1-15,3-1 0 16,-5 2-28-16,-1 1-105 0,-7 1-103 16</inkml:trace>
  <inkml:trace contextRef="#ctx0" brushRef="#br0" timeOffset="144343.6749">11569 12915 465 0,'0'2'157'0,"0"-2"-140"16,13 0-15-16,7 0 1 16,7 0 3-16,5 0-26 15,2-5-78-15,2-4-131 0</inkml:trace>
  <inkml:trace contextRef="#ctx0" brushRef="#br0" timeOffset="144546.7827">11936 12798 424 0,'0'-4'196'0,"-8"-7"-135"0,4 6 31 16,3 2-26-16,-3 3-27 15,4 0-31-15,0 0-13 16,0 12-2-16,0 6 6 15,0 7 1-15,0 3 0 16,0 4 1-16,0-1 1 0,0-1-16 16,0-6-45-16,2-10-91 15,0-11-176-15</inkml:trace>
  <inkml:trace contextRef="#ctx0" brushRef="#br0" timeOffset="145296.733">11583 11947 631 0,'0'-3'26'0,"0"3"-1"16,0 0-30-16,0 14 5 0,0 0 6 15,0 5 1-15,0 1-2 16,-1-2-2-16,-3-3-1 16,2-3-1-16,1-3 1 15,-1-6 2-15,0-3 2 16,2 0 7-16,0-8 16 15,0-8-14-15,0 1-9 16,2-4 0-16,5-1-3 0,0 0 0 16,0 4-2-16,-1 2-1 15,-1 3 1-15,-3 6 6 16,0 1 3-16,-2 4-3 16,3 0-7-16,1 2-6 0,1 9 4 15,1 0 2-15,3 6 0 16,3 0 0-16,1-2 0 15,3 6-1-15,0-7 0 16,0-2 3-16,2-4-2 16,0 0 1-16,0-6 0 15,0-2 1-15,-2 0 3 0,-1-11 2 16,-3-3 6-16,-1-4-2 16,-2-6-4-16,-2 1 2 15,-3-4 3-15,-3 1-1 16,-1-1 2-16,0 4 1 15,0 4-4-15,-1 5-3 0,-3 3-4 16,1 4-4-16,1 4-3 16,0 3-7-16,2 0-39 15,0 0-36-15,0 0-256 16</inkml:trace>
  <inkml:trace contextRef="#ctx0" brushRef="#br0" timeOffset="146765.3718">12472 11861 107 0,'-7'-20'501'16,"2"0"-482"-16,-3 3 26 15,5 3 9-15,-1 7-11 0,4 6-11 16,0 1-7-16,0 17-20 16,0 12-13-16,0 19 10 15,4 16 11-15,-3 19-5 16,-1 19 4-16,0 16-6 16,0 9-1-16,-3-1-3 15,3-5 1-15,2-11-1 0,16-21-3 16,11-22-2-16,5-17-19 15,3-16-18-15,6-21-16 16,1-13-71-16,-3-22-177 16</inkml:trace>
  <inkml:trace contextRef="#ctx0" brushRef="#br0" timeOffset="147405.9776">12859 12180 549 0,'0'-10'137'0,"0"4"-103"16,-3 2-2-16,1 4-8 16,2 6-15-16,0 12-9 15,0 5 1-15,0 4 2 0,0 7 0 16,0 0-1-16,0-4-1 16,2 0 0-16,4-6 1 15,0-5-2-15,1-8-2 16,3-4 1-16,1-5 2 15,2-2 5-15,1-6-5 0,2-4 4 16,-1-6-3-16,-3-2 0 16,0 0 1-16,-4 0-2 15,-3 2 0-15,-1 4 0 16,-1 1 0-16,-3 5 0 16,0 6-1-16,0 0-6 0,0 6-2 15,0 6 7-15,0 5 1 16,0 2 0-16,0-1 1 15,6 0-2-15,3-4-2 16,0-1-1-16,3-8 0 16,3-2 2-16,2-3 2 15,0 0 1-15,2-7 1 0,0-7-1 16,-3-4 1-16,-2 0-1 16,-3-5 0-16,-4-2 4 15,-5 1 7-15,-2-5 4 16,0-2-9-16,-2 5-4 0,-5 1 0 15,-2 6-4-15,0 7-2 16,-1 11-3-16,2 1-25 16,1 5-57-16,2 9-97 15</inkml:trace>
  <inkml:trace contextRef="#ctx0" brushRef="#br0" timeOffset="147780.9324">13341 12484 504 0,'-7'7'24'16,"0"2"-27"-16,-1 2 14 15,1 5 23-15,2 0-9 0,2 3-17 16,1-1 1-16,2 3-5 15,0-3-3-15,0-2 1 16,3-1-2-16,6-3-1 16,6-3-1-16,-3-5 2 15,7-4 5-15,-2 0 5 16,1-6 5-16,1-6-7 16,-2-2-2-16,-4-4-3 0,-4-2 11 15,-6-1 19-15,-3-1 2 16,0 1-7-16,-7 3-16 15,-7 2-12-15,-4 5-5 16,-4 6 6-16,4 5-20 16,1 0-81-16,2 0-81 0</inkml:trace>
  <inkml:trace contextRef="#ctx0" brushRef="#br0" timeOffset="148280.9227">13613 12304 101 0,'-6'0'526'16,"3"0"-507"-16,-1-2 29 16,4 0 0-16,0-1-5 15,14 0-23-15,6 0-14 16,7 2-3-16,4-3-1 15,1 0 1-15,2 1-2 0,-1 1-6 16,-5-3-50-16,-2-1-53 16,-7-1-59-16</inkml:trace>
  <inkml:trace contextRef="#ctx0" brushRef="#br0" timeOffset="148468.3736">13784 12164 623 0,'-7'-4'56'16,"6"-1"-22"-16,1 5 1 16,0 0-14-16,0 5-9 15,0 8-13-15,0 4 7 0,5 8 0 16,-2 3-6-16,0 6 2 16,-1 0-1-16,1 2-4 15,3-8-92-15,0-5-140 16</inkml:trace>
  <inkml:trace contextRef="#ctx0" brushRef="#br0" timeOffset="149015.2196">14128 12077 711 0,'0'-4'9'0,"0"-19"7"15,0 21 13-15,0 2-14 16,2 13-18-16,0 11 2 16,-1 2 2-16,5 4 1 0,-5 2-1 15,3-1-1-15,-1-5 2 16,4-4-2-16,-4-4 2 16,0-4 0-16,3-7-2 15,-1-5-1-15,4-2 1 16,-1 0 7-16,2-2-4 15,0-5-1-15,2-7-1 0,-3 1 1 16,-3 0-1-16,0 1 1 16,0 3-1-16,-4 4-1 15,-1-1 1-15,-1 6-1 16,2 0-3-16,0 0-4 16,-2 8 6-16,3-1 1 0,1 4 0 15,3-1 0-15,1-1 0 16,0 0 0-16,6-2 0 15,1-3-1-15,1-4 2 16,0 0 0-16,2 0 0 16,0-9 0-16,-4-4 2 15,1-2-2-15,-5-5 1 0,2-3 0 16,-5-2-1-16,-4-6 10 16,-3 1 3-16,0-2-2 15,0 5-2-15,-1 7-4 16,-6 4-7-16,-3 14-4 0,-1 2-2 15,3 2-41-15,0 15-23 16,-1 0-59-16,6 6-233 16</inkml:trace>
  <inkml:trace contextRef="#ctx0" brushRef="#br0" timeOffset="149218.3206">14578 12370 517 0,'0'9'65'0,"0"1"3"16,0 6 9-16,0 1-17 15,0 4-37-15,0 0-16 16,0 4-2-16,0 0-4 16,2-2 3-16,1-3-5 15,-1-6-32-15,-1-6-70 0,3-8-72 16</inkml:trace>
  <inkml:trace contextRef="#ctx0" brushRef="#br0" timeOffset="149687.0438">14873 11979 500 0,'-3'-3'221'0,"3"-5"-222"16,0 8-12-16,1 0 13 0,8 5 5 16,3 8 7-16,-2 5-4 15,2 3-2-15,-4 1-5 16,-4 3 1-16,-3 0-1 16,-1-2-1-16,0-2 0 15,-3-7 2-15,-7 1-1 0,5-6 0 16,0-8 1-16,3-1 1 15,2 0 5-15,0-5-2 16,2-9-3-16,8-4-2 16,2-5 1-16,0-7 0 15,3-4 0-15,-1-2 10 16,1 1 0-16,-3-1-7 0,-5 7-1 16,-4 10-1-16,-3 4 11 15,0 11-7-15,-7 4-7 16,-3 1-2-16,-3 10 1 15,2 9 0-15,2 6 0 0,1 4 1 16,5 4 0-16,3 5-4 16,0 3-24-16,7-2-18 15,3-1-25-15,4-10-62 16,4-2-99-16</inkml:trace>
  <inkml:trace contextRef="#ctx0" brushRef="#br0" timeOffset="150077.6491">15209 12254 699 0,'-2'0'19'0,"2"0"-22"16,0 3-6-16,0 5 26 16,0 2 7-16,0 1-11 15,0 5-3-15,4-2-8 16,-2 0 6-16,-1 0-1 0,1 1 1 15,-2-6-1-15,2-2 0 16,-2-2-4-16,2-3 0 16,-1-2 0-16,3 0 5 15,-1-3 2-15,2-6-5 16,2-6-4-16,1-1-1 16,3-5 1-16,0 0 3 0,3-1 12 15,1 1 3-15,-1 3-12 16,-4 5-5-16,-2 8-1 15,-1 5-1-15,-2 0-1 16,-1 9-3-16,-1 5 1 16,2 7 2-16,0 3 2 15,2 4 0-15,0 1-2 0,0 1-24 16,1-5-27-16,1-4-121 16,-3-8-305-16</inkml:trace>
  <inkml:trace contextRef="#ctx0" brushRef="#br0" timeOffset="150640.1191">12885 11915 390 0,'-5'-11'24'0,"-6"4"59"16,4 4-5-16,-1 3-23 15,-2 12-32-15,0 14-14 0,-5 12 9 16,2 20 9-16,-3 16 0 16,5 15-7-16,3 14-9 15,6 1 0-15,2-6-6 0,19-10-2 16,13-17-1-16,17-19-4 15,14-20-4-15,16-16-56 16,9-16-136-16</inkml:trace>
  <inkml:trace contextRef="#ctx0" brushRef="#br0" timeOffset="151155.7048">15326 11801 596 0,'-2'-15'9'16,"1"5"17"-16,1 3 11 0,5 5 27 16,10 2-17-16,11 11-36 15,11 10 0-15,5 12 5 16,8 9-2-16,2 13 0 16,-4 10-4-16,-6 13-2 0,-10 10-3 15,-10 2-2-15,-13 1-3 16,-9-5 2-16,-5-11-14 15,-15-15-27-15,-6-13-18 16,3-19-34-16,0-12-16 16,5-14-52-16</inkml:trace>
  <inkml:trace contextRef="#ctx0" brushRef="#br0" timeOffset="151390.0925">16102 12120 534 0,'-6'0'137'16,"5"-4"-122"-16,1 3 30 0,7-3 13 15,8 3-35-15,9-1-24 16,5 2 2-16,5-4 0 15,1 4-27-15,1-4-98 16,-1-5-93-16</inkml:trace>
  <inkml:trace contextRef="#ctx0" brushRef="#br0" timeOffset="151874.3978">16594 11929 674 0,'-6'-1'20'16,"0"-1"-20"-16,4 2-3 16,1 2 10-16,1 6 0 15,0 0-6-15,0 6 1 16,6-4-1-16,6 1 0 16,2-4 3-16,4-2 1 0,2-3-3 15,0-2-6-15,-2 0-5 16,-2-5 6-16,-1-7 3 15,-7 0 0-15,-3-5 2 16,-1 3 0-16,-2-1 13 16,-2 3 15-16,0 0-1 0,2 6-8 15,-2 1-4-15,2 4-6 16,0 1-8-16,1 0-5 16,3 6-3-16,0 10 4 15,1 9 1-15,1 6 0 16,-2 2 0-16,-3 9 1 0,-1 0-2 15,-2 3 2-15,0-6-1 16,-5-3 0-16,-7-4 0 16,-2-7 0-16,0-7 0 15,-2-6 2-15,-3-6 2 16,0-5 1-16,-1-1 1 0,4-1-3 16,3-10-1-16,3-3 1 15,5-4-3-15,5 0-22 16,0-6-50-16,10-1-109 15,10 0-336-15</inkml:trace>
  <inkml:trace contextRef="#ctx0" brushRef="#br0" timeOffset="152858.8109">17021 12122 640 0,'-2'0'39'0,"1"-2"-31"16,-1 2 23-16,2 0-17 15,0 5-11-15,0 10-4 16,0 0 9-16,3 7-1 15,3-2-4-15,-1-1-1 16,-3-3 0-16,-1-1 1 0,-1-5 0 16,0-5 0-16,0-1 7 15,0-4 11-15,0 0 9 16,4-4 3-16,1-6-19 16,3-4-13-16,2-4-1 15,6-2 1-15,2-1-2 0,2-1 2 16,0 5 0-16,-6 2-3 15,0 8 3-15,-2 5-2 16,-5 2-1-16,-2 6-3 16,-2 10 4-16,3 3 0 15,0 4 2-15,1 2-1 16,2 0 1-16,1-3 0 0,3-4-1 16,1-4-15-16,1-7-35 15,2-4-44-15,2-3-41 16,-2-7-215-16</inkml:trace>
  <inkml:trace contextRef="#ctx0" brushRef="#br0" timeOffset="153186.903">17113 11576 700 0,'15'0'13'15,"12"0"-21"-15,13 0 16 0,9 13 32 16,5 8-1-16,1 11-5 16,-1 13-9-16,0 9-12 15,-8 11-5-15,-8 8-6 16,-10 9 2-16,-11 4-3 0,-12 3-1 15,-5 2 1-15,-19-4 1 16,-12-4 0-16,-3-14-9 16,-8-10-16-16,-2-15-10 15,2-12-29-15,5-17-77 16,8-12-382-16</inkml:trace>
  <inkml:trace contextRef="#ctx0" brushRef="#br0" timeOffset="156358.6775">17340 11367 472 0,'-1'-8'14'15,"1"-2"29"-15,0 5 22 16,0-2-30-16,5 1-7 0,11 5 1 16,4 1-9-16,7 0-4 15,10 9 1-15,7 11-1 16,4 10 0-16,2 12-4 16,-1 14-1-16,-1 11-6 15,-4 14-2-15,-7 6-1 0,-6 6-1 16,-7 6 3-16,-7 2-1 15,-8-2 5-15,-9-4 6 16,0 1-2-16,-14-1-4 16,-6-6-1-16,-3-3-3 15,-2-8 0-15,-2-6-3 0,0-8 0 16,-1-8 1-16,5-8 0 16,-1-11 0-16,0-9-5 15,4-9-23-15,1-18-62 16,2-2-144-16</inkml:trace>
  <inkml:trace contextRef="#ctx0" brushRef="#br0" timeOffset="157358.5926">13090 11669 491 0,'-3'-9'25'15,"1"0"4"-15,0 2 32 16,2 2-10-16,0 1-10 0,0 2-13 15,0 2-16-15,7 2-14 16,0 9 0-16,4 7 1 16,-4 5 1-16,-1 5 2 15,-3 3-1-15,-3 1 1 16,0-4-1-16,0-2 1 16,0-7 0-16,0-5-2 0,-3-5 1 15,-1-4 0-15,2-5 1 16,-1 0 6-16,1-1 5 15,2-12 2-15,0-5-4 16,0-1-3-16,4-3-1 16,4-2-5-16,4 2-1 0,2 3-1 15,0 0-3-15,4 3 2 16,0 6-1-16,0 1 3 16,0 1-2-16,-1 5-42 15,-2-1-24-15,-3 3-26 0,-3-1-66 16</inkml:trace>
  <inkml:trace contextRef="#ctx0" brushRef="#br0" timeOffset="157546.0938">13134 11753 450 0,'0'8'50'16,"0"0"-48"-16,8-1 16 15,5 2 17-15,5 2 7 16,1-1-26-16,1 1-12 0,-1-2-2 16,-4 0-3-16,-2-4-59 15,-4 1-58-15,-6-6-141 16</inkml:trace>
  <inkml:trace contextRef="#ctx0" brushRef="#br0" timeOffset="157889.8234">12927 11594 528 0,'-4'-7'23'0,"3"-1"27"16,-1 5-4-16,2 1-11 15,0 2-10-15,0 5-27 16,0 10-5-16,0 5 6 16,0 7 1-16,3 4 0 15,3 7 1-15,-1 3-1 0,0 0 1 16,2 0 1-16,-1-6-4 15,1-2-49-15,4-10-14 16,2-7-36-16,2-12-90 16</inkml:trace>
  <inkml:trace contextRef="#ctx0" brushRef="#br0" timeOffset="158171.0774">13139 11499 559 0,'0'-7'26'15,"2"2"-15"-15,12 3-11 16,9 2 3-16,4 2 2 16,4 8 8-16,1 7 9 0,0 4-5 15,-5 8-10-15,-4 4-4 16,-5 9-3-16,-9 8 0 15,-7-1 2-15,-2 1 2 16,0-2-1-16,-5-5-33 16,-1-8-11-16,5-14-37 0,1-9-145 15</inkml:trace>
  <inkml:trace contextRef="#ctx0" brushRef="#br0" timeOffset="158999.1089">15067 11414 513 0,'-4'-7'36'15,"1"-1"26"-15,3 5-12 0,0 3-15 16,0 0-16-16,0 1-21 16,5 14-1-16,-1 1 2 15,4 7 0-15,-5 4 1 16,-1 2 1-16,-2-1 1 0,0-1 1 16,0-4 0-16,0-7-2 15,0-2 0-15,0-5 1 16,0-7 0-16,0-2 3 15,0 0 13-15,1-7 18 16,5-6-24-16,-1-1-10 16,4-6 0-16,2-1-1 0,1-2 0 15,5 2-1-15,2-3-2 16,6 3-1-16,1 5 0 16,-1 0 1-16,4 7 4 15,-8 5-6-15,0 2-32 16,-2 2-17-16,-9 4-28 15,-3 3-30-15,-5 0-89 0</inkml:trace>
  <inkml:trace contextRef="#ctx0" brushRef="#br0" timeOffset="159186.6089">15146 11517 425 0,'-1'2'91'0,"1"0"-79"15,0 1-21-15,8 4 25 16,4 1 32-16,5-1-13 0,5 4-15 16,-1-1-13-16,-1 1-5 15,0-2 0-15,-6-2-38 16,-1-4-82-16,-8-3-133 16</inkml:trace>
  <inkml:trace contextRef="#ctx0" brushRef="#br0" timeOffset="159467.8241">14912 11296 550 0,'-1'0'22'16,"1"2"-19"-16,0 9-16 15,0 8 20-15,3 8 24 16,5 3-6-16,-1 7-10 0,0 3-7 16,0 5-5-16,0-1 0 15,-1-3-1-15,1-4 2 16,2-4-3-16,4-8-33 16,1-9-22-16,2-13-41 15,4-3-115-15</inkml:trace>
  <inkml:trace contextRef="#ctx0" brushRef="#br0" timeOffset="159717.8123">15236 11223 627 0,'-3'-4'35'16,"3"1"3"-16,5 3-31 15,14 2-4-15,6 10-1 0,6 6 12 16,3 7 20-16,0 7-13 16,-4 7-12-16,-6 9-6 15,-11 9 3-15,-11 8-6 16,-2 4 2-16,-15 1 1 16,-14-4-15-16,-8-7-75 15,-8-13-110-15</inkml:trace>
  <inkml:trace contextRef="#ctx0" brushRef="#br0" timeOffset="168327.2085">18364 9147 358 0,'0'-7'7'0,"0"3"16"16,0-1 22-16,0 1-1 16,0 1-11-16,0 1-3 15,0 0-2-15,0 2-10 16,0 0-3-16,0-2-5 15,0 2 1-15,0 0-6 16,0 0-1-16,0 0-6 0,0 9 0 16,0 3 0-16,-2 3 5 15,0 5 2-15,2 5-1 16,-2 3 2-16,1 5 0 16,1 1-2-16,0 6 1 15,0 2 0-15,0 3 0 0,3 5 1 16,-1-2-4-16,1-1 1 15,1-1-2-15,-4-1 1 16,0-4-1-16,0 0 1 16,0 0 4-16,0 0 2 15,0-4 2-15,-5 2 0 0,1-1 2 16,-1-2-8-16,3-2 2 16,-1-2-5-16,1 2 1 15,2-4-1-15,0 2 1 16,-2 0-1-16,2 0-1 0,0-1 1 15,0-1-1-15,0 2 0 16,0-4 0-16,0-3 1 16,-3 2 0-16,3 0-1 15,0-4 1-15,0 3 0 16,0-2-2-16,0 3 1 16,0 0 1-16,2-1 0 0,1 3 0 15,-1-1 0-15,1 1-1 16,1-3 0-16,-3 4 1 15,1-4 1-15,-2-1-2 16,0 2 0-16,0 0 0 16,0 0 1-16,0-2 0 15,-3 1-2-15,3-1 1 0,-2 0 2 16,2-4-2-16,-2 1 0 16,2-1 0-16,0-2 0 15,-1-2 0-15,1-3 0 16,-2 0 1-16,2-1-1 0,-2-4 0 15,2-3 0-15,0 0 1 16,-2 1 2-16,2-5 2 16,0-2 2-16,0 0-1 15,0 0 1-15,0 0-3 16,0 0 0-16,0 0-2 16,0 0-2-16,0-3-70 0,-1-12-250 15</inkml:trace>
  <inkml:trace contextRef="#ctx0" brushRef="#br0" timeOffset="169389.9665">18574 10841 354 0,'0'-11'108'0,"0"0"-74"15,0 0 35-15,0 7 0 0,0 0-35 16,0 3-22-16,0 1-6 15,0 1-11-15,0 11 1 16,0 5 4-16,0 4 2 16,0 4-2-16,-2 0-2 15,2 0 3-15,0-4 0 0,0-1 0 16,0-4-1-16,0-7 1 16,0-6-1-16,4-3-1 15,4 0 6-15,2-3 3 16,1-10-5-16,-1-1-2 15,1-2 1-15,-2 0 4 0,1 0 1 16,-2 5-3-16,-4 2-2 16,-2 2 1-16,-1 5-1 15,-1 2-4-15,0 0-8 16,0 9 7-16,0 2 2 16,0 3 2-16,4 2 0 15,-1 2 0-15,4-2 0 0,3-1-1 16,0-5 0-16,3 1-1 15,3-7 3-15,-2-4-2 16,1 0 3-16,1-4 0 16,-1-7 1-16,-5-3 8 15,1-2 10-15,-4-2-5 0,-1-4-3 16,-5 0-2-16,-1-3-2 16,0 3-2-16,0 1-3 15,0 4-2-15,-5 3-2 16,2 6-1-16,-3 4-1 15,2 4-9-15,2 0-45 16,2 6-16-16,0 2-28 0,0 4-85 16</inkml:trace>
  <inkml:trace contextRef="#ctx0" brushRef="#br0" timeOffset="169718.1165">18971 10902 407 0,'2'-6'97'0,"-1"-3"-56"16,1 2 27-16,2 0-10 16,-1 2-23-16,3-2-13 15,1 1-9-15,4 1-8 16,0 4-4-16,1-2-2 16,2 3 1-16,1 0-41 0,-1 0-74 15,-3 4-94-15</inkml:trace>
  <inkml:trace contextRef="#ctx0" brushRef="#br0" timeOffset="169874.3302">18995 11018 582 0,'1'0'25'15,"13"0"-19"-15,8-2 2 16,3-2-1-16,6 3-5 15,-1-2-2-15,-3-2-108 0,1 0-261 16</inkml:trace>
  <inkml:trace contextRef="#ctx0" brushRef="#br0" timeOffset="170530.5229">19465 10808 3 0,'1'-8'647'0,"1"1"-619"16,-2 0 9-16,2 3-7 16,-2 4-10-16,2 0-17 15,-2 11-9-15,0 3 4 16,0 3 2-16,0 2 1 0,1 0-1 16,1-1 2-16,3 0-2 15,-2-4 0-15,4-5-2 16,2-1 1-16,-1-5 0 15,4-3 1-15,-2 0 3 0,7 0-3 16,-5-3-3-16,0-7 3 16,-2-1 1-16,-1 1-1 15,-2-1 1-15,-2 3 0 16,-1 0 1-16,-4 5-2 16,0-1 3-16,0 4-5 15,0 0-3-15,0 0-1 0,0 5 5 16,-2 5 1-16,0 0-1 15,2 1 2-15,0 0-2 16,0-4 0-16,4 0-1 16,7-3-3-16,1-3 2 15,4-1 6-15,2 0 0 16,2-7-1-16,-2-5-1 0,1-1 1 16,0-3-1-16,-7-2 1 15,-2-2 2-15,-5 1 2 16,-5-4 1-16,0 0-2 15,0 1 4-15,-4 2-5 0,-4 7-2 16,1 3-2-16,2 4-52 16,-2 2-111-16</inkml:trace>
  <inkml:trace contextRef="#ctx0" brushRef="#br0" timeOffset="173249.9446">19833 11044 376 0,'0'-1'70'0,"0"-3"1"15,0 1-1-15,0-1-17 16,0 2-13-16,0-2-6 15,0 3-9-15,0-1-10 16,0 2-4-16,-2 0-3 16,0 0-3-16,1 0-10 15,-5 3 1-15,0 8 4 0,1 1 2 16,0 7-2-16,-2-4 0 16,2 5 1-16,1-2-3 15,2-4 5-15,2-1-5 16,0-3 2-16,4-4-1 0,6-2-5 15,7-3 2-15,2-1 4 16,3-1 2-16,2-9-5 16,-4 0 3-16,2-7 0 15,-5 2 0-15,-7-3 2 16,-5-2 0-16,-3 3-2 0,-2-1 1 16,0 5 0-16,-8 4 3 15,-6 6-6-15,-1 1 0 16,-5 2 2-16,2 0-52 15,2 2-42-15,2-1-102 16</inkml:trace>
  <inkml:trace contextRef="#ctx0" brushRef="#br0" timeOffset="174406.4127">19867 10197 444 0,'0'-9'100'0,"0"2"-81"16,0 2 39-16,0 3-14 0,0 2-6 15,2 0-15-15,3 7-29 16,-2 9 4-16,4 4 2 16,-1 6 0-16,-2 5 0 15,-2 0 2-15,-2-5-3 16,0-2 2-16,0-5 1 15,0-8-2-15,0-4 2 0,0-3-2 16,0-4 3-16,0 0 16 16,1-13 28-16,10-3-40 15,0-4-6-15,3-5 3 16,3-1 1-16,-2-2-2 16,4 3 0-16,-4 3-1 0,2 2-3 15,-1 7 1-15,-5 3-3 16,0 5 2-16,-3 5-3 15,2 0-46-15,-7 5-16 16,1 5-24-16,-4-1-51 16,0 0-302-16</inkml:trace>
  <inkml:trace contextRef="#ctx0" brushRef="#br0" timeOffset="174593.8973">20027 10305 381 0,'-2'3'180'0,"2"-3"-149"16,0 2-4-16,3-1 2 16,10 3 17-16,1 1-6 15,5 1-22-15,3-1-15 16,-2 2-1-16,0-2-4 16,0 3-38-16,-7-3-54 0,-6-3-46 15,-7-2-164-15</inkml:trace>
  <inkml:trace contextRef="#ctx0" brushRef="#br0" timeOffset="174859.5193">19809 10135 618 0,'-3'-2'29'0,"1"-2"-6"16,0 4 0-16,-1 0-18 16,-1 9-2-16,1 9-4 15,1 4 4-15,0 6-1 16,2 4-2-16,0 3 4 0,2-3-3 16,9-1 1-16,-1-2-3 15,5-6-54-15,2-5-43 16,3-9-36-16,2-7-153 15</inkml:trace>
  <inkml:trace contextRef="#ctx0" brushRef="#br0" timeOffset="175093.8694">19992 9956 603 0,'0'-17'35'15,"6"17"-7"-15,10 1-29 16,8 17 2-16,3 2 4 16,4 8 13-16,3 3-5 15,0 5-6-15,-6 4-3 16,-5 7-3-16,-10 4 0 0,-11 3-2 16,-2 3-34-16,-15-4-36 15,-6-3-121-15</inkml:trace>
  <inkml:trace contextRef="#ctx0" brushRef="#br0" timeOffset="175390.7303">20286 11046 752 0,'1'0'36'16,"-1"0"-32"-16,0 5-1 16,4 8-4-16,-4 1 4 15,0 6-2-15,0 5 0 16,0 1 0-16,0 3-2 15,0 0 1-15,-5-3-36 16,-2-4-54-16,6-8-79 0,1-7-272 16</inkml:trace>
  <inkml:trace contextRef="#ctx0" brushRef="#br0" timeOffset="175906.3247">20576 10687 480 0,'5'-17'254'0,"-3"4"-225"15,-2 5 7-15,0 8-19 0,0 1-14 16,0 16-7-16,0 2 3 16,0 6-1-16,2 3 4 15,0 1-1-15,2 0 0 16,1-8 1-16,-1-2-2 15,1-6-5-15,0-5-8 0,2-5 6 16,1-3 11-16,-1-3-1 16,2-6 0-16,4-6-2 15,-3 0 0-15,1 0 2 16,-3 0-3-16,-3 5 2 16,0 1-2-16,-3 5 0 0,-2 4-1 15,0 0-6-15,0 8 2 16,0 2 5-16,0 3 0 15,0 1-2-15,2-1-1 16,3-5-3-16,3-3 1 16,2-1 5-16,-1-4 1 0,1 0 2 15,3-2 1-15,0-7 5 16,0-5-2-16,-1 0 0 16,-2-4-1-16,0 0-3 15,-5-5 1-15,0 0-4 16,-3 2 0-16,0 1-2 0,-2 3 5 15,0 7-8-15,-2 10-24 16,-5 0-51-16,0 10-51 16,-1 4-79-16</inkml:trace>
  <inkml:trace contextRef="#ctx0" brushRef="#br0" timeOffset="176109.4246">20912 10929 595 0,'0'8'33'0,"0"3"-32"16,0 3 25-16,0 6 22 15,0 5 0-15,0 0-27 16,0 1-14-16,-2-1-5 16,-1 0 1-16,1-7-8 15,0-3-60-15,2-10-48 0,0-5-134 16</inkml:trace>
  <inkml:trace contextRef="#ctx0" brushRef="#br0" timeOffset="176671.8811">20985 10031 598 0,'2'-12'17'0,"-2"5"8"16,3 5 5-16,-3 2-2 15,1 5-17-15,1 11-20 16,0 8 9-16,0 4 1 0,-2 4 0 16,1 0 0-16,-1-1 0 15,0-1-1-15,0-7 0 16,-3-5 0-16,1-4 1 15,-4-7-1-15,6-3 2 16,0-4 4-16,0 0 3 0,0-4-2 16,0-5-2-16,6-1 3 15,-1-5 0-15,4 0-3 16,-2-5-1-16,3-2-3 16,-2 1 1-16,3-2-1 15,4-4-1-15,-1 5 1 0,2 1-1 16,-2 5-1-16,1 4-2 15,-1 4-1-15,-1 5 2 16,-4 3 0-16,1 0 1 16,-3 0-24-16,1 3-31 15,-1 3-22-15,-2 1-52 16,-1-3-138-16</inkml:trace>
  <inkml:trace contextRef="#ctx0" brushRef="#br0" timeOffset="176890.6306">21048 10121 520 0,'0'7'22'0,"0"0"-32"16,12 2 28-16,0 3 29 0,3 3-5 15,0-3-28-15,2 4-10 16,-3-4-3-16,-3 3 1 15,-2-6-13-15,-4-4-72 16,-5-5-109-16</inkml:trace>
  <inkml:trace contextRef="#ctx0" brushRef="#br0" timeOffset="177140.6207">20903 9928 562 0,'-3'0'32'0,"-3"0"-12"15,4 7-21-15,0 11 10 16,0 7 14-16,1 7 1 16,-1 5-9-16,0 6-9 0,-1 2-2 15,1-1-1-15,2 3-1 16,0-10 2-16,0-3-3 15,12-9-25-15,7-7-22 16,4-7-16-16,4-7-81 16</inkml:trace>
  <inkml:trace contextRef="#ctx0" brushRef="#br0" timeOffset="177374.9574">21165 9873 378 0,'0'0'231'0,"0"0"-224"15,15 14-9-15,6 7 7 16,2 8 6-16,6 5 12 16,-2 5-4-16,-1 6-4 0,-9 5 0 15,-9 8-8-15,-8 7-3 16,-19 0-2-16,-20 3-4 15,-10-4-103-15</inkml:trace>
  <inkml:trace contextRef="#ctx0" brushRef="#br0" timeOffset="177890.555">19390 10290 429 0,'0'-16'26'0,"0"3"33"16,0 8 16-16,0 5-24 16,1 0-11-16,5 18-33 15,-1 7-6-15,0 11 5 16,0 14 2-16,-3 8 1 0,-2 12-2 16,0 9 3-16,0 8 1 15,2 8-3-15,6-1-3 16,7-7-3-16,11-8-1 15,9-10-24-15,11-15-45 16,5-18-29-16,9-19-62 16</inkml:trace>
  <inkml:trace contextRef="#ctx0" brushRef="#br0" timeOffset="178374.8798">21429 10097 627 0,'0'4'30'0,"4"3"-19"15,5 9-12-15,0 11 9 16,3 16 18-16,4 10 1 16,1 11-5-16,-2 17-8 0,-3 7-6 15,-7 7-3 1,-5 2-5-16,-9 1 2 0,-14-4-1 16,-10-10-2-16,-4-7-13 15,-7-11 1-15,-4-9-11 16,-1-14-28-16,2-8-42 15,1-12-283-15</inkml:trace>
  <inkml:trace contextRef="#ctx0" brushRef="#br0" timeOffset="182656.1962">5675 14358 495 0,'0'-19'152'0,"0"3"-120"15,-3 6 15-15,1 6-2 16,2 2-22-16,0 2-13 15,0 6-8-15,0 11-9 16,0 8 5-16,0 7 10 16,4 6-4-16,1 3 0 0,1-2 1 15,1-4-4-15,0-4 0 16,2-10-1-16,0-3 1 16,0-9-1-16,0-5 0 15,2-4 0-15,0-7 8 16,-1-5-3-16,0-9-2 15,0-2-2-15,-1 0 0 0,-1 4 1 16,-1 1 0-16,-4 1-1 16,1 9-1-16,-3 2 1 15,1 5-1-15,2 1-3 16,-1 5-6-16,2 5 7 16,3 8 0-16,-1 0 5 0,4 2-3 15,2 1-2-15,-1-1 4 16,6-4-3-16,-4 0 2 15,5-5-8-15,-4-8 2 16,2-3 4-16,-2 0 1 16,0-10 1-16,-4-5 1 15,-1-4 1-15,-4-5-2 0,0-2 2 16,-6-1 1-16,0-2 6 16,0-3 3-16,-4 2 3 15,-2-1-1-15,-1 6 0 16,2 4-11-16,0 5-3 15,1 9 0-15,4 7-4 0,0 0-18 16,0 14-50-16,0 4-43 16,5 5-85-16</inkml:trace>
  <inkml:trace contextRef="#ctx0" brushRef="#br0" timeOffset="182890.5684">6198 14654 495 0,'0'8'97'0,"0"0"-42"16,0 5 36-16,0 2-24 16,0 6-39-16,2 2-18 15,1 4-6-15,-1 2-1 0,1 2-1 16,-2-2-2-16,-1-1 3 15,0-10-20-15,0-3-37 16,0-10-57-16,-4-5-118 16</inkml:trace>
  <inkml:trace contextRef="#ctx0" brushRef="#br0" timeOffset="183515.4949">6186 13758 619 0,'0'-5'14'15,"0"5"9"-15,0 0-7 16,0 12-22-16,0 11 5 16,5 4 4-16,0 8 2 15,-1 1-2-15,1 0 0 0,-1-6 1 16,-2-3-2-16,0-9 0 15,-2-8-1-15,0-8 5 16,0-2 26-16,0-9 43 16,0-11-45-16,0-3-25 15,3 0-1-15,4-8 5 0,2 0-4 16,6 2-1-16,0 1-4 16,6 4-2-16,2 3 0 15,1 6-1-15,4 5 1 16,-3 6 0-16,0 3-2 15,-3 1-22-15,-5 5-4 16,-5 9-31-16,-5 0-29 0,-7 1-73 16</inkml:trace>
  <inkml:trace contextRef="#ctx0" brushRef="#br0" timeOffset="183718.639">6256 13909 604 0,'-2'0'69'0,"2"0"5"16,0 0-39-16,10 0-27 16,5 4-6-16,5 1 4 0,5 0-1 15,5 2-3-15,-1 0-1 16,-2-1 2-16,0-1-7 16,0-3-61-16,-3-2-54 15,-3 0-91-15</inkml:trace>
  <inkml:trace contextRef="#ctx0" brushRef="#br0" timeOffset="183890.47">6541 13934 547 0,'-4'0'47'0,"4"0"-14"16,0 0-13-16,8 0-4 15,8 0 19-15,4-4-14 16,1-3-17-16,2 4 2 15,1-4-6-15,-7 1-24 16,-2-1-95-16,-6 2-85 16</inkml:trace>
  <inkml:trace contextRef="#ctx0" brushRef="#br0" timeOffset="184093.6916">6651 13815 526 0,'-4'-2'158'0,"3"2"-114"16,-5 0-26-16,6 2-21 16,0 12 4-16,0 2 2 15,0 2-1-15,0 3-1 16,4-2 1-16,1 5 0 16,-2-4-10-16,1-6-90 0,1-5-126 15</inkml:trace>
  <inkml:trace contextRef="#ctx0" brushRef="#br0" timeOffset="184281.1918">6796 13752 727 0,'-6'-5'47'15,"5"5"-10"-15,1 0-35 0,0 12-5 16,1 6 2-16,7 7 2 15,1 5 0-15,0 6 3 16,-1 5-3-16,-5-2 1 16,-3 0-57-16,-2-6-116 15</inkml:trace>
  <inkml:trace contextRef="#ctx0" brushRef="#br0" timeOffset="184687.4316">6072 13551 459 0,'-12'-6'124'16,"1"4"-98"-16,0 2-3 15,3 9-12-15,2 9 8 16,5 5-3-16,1 7-6 15,0 3-7-15,7 4-1 16,3 4 1-16,3 4-1 0,1-1 0 16,0 3 1-16,3-1-3 15,4-5-64-15,2-3-63 16,4-13-169-16</inkml:trace>
  <inkml:trace contextRef="#ctx0" brushRef="#br0" timeOffset="185140.506">6920 13533 576 0,'-1'-9'10'15,"-1"5"9"-15,2 4 20 0,2 2-23 16,8 10-29-16,7 12 16 16,0 4 0-16,3 8 1 15,1 5 3-15,-1 7 7 16,-5 6 2-16,-5-1-7 15,-3 4-4-15,-3-2-2 0,-4-5-7 16,-2-9-58-16,-10-10-84 16</inkml:trace>
  <inkml:trace contextRef="#ctx0" brushRef="#br0" timeOffset="185640.4634">7557 14500 392 0,'-5'0'219'0,"1"0"-190"16,1-2 9-16,3-3 6 15,0 1-11-15,12-2-19 16,8 1-13-16,6 2 1 15,8-3 0-15,1 1-1 0,5-1-48 16,-4-1-38-16,-2 0-70 16</inkml:trace>
  <inkml:trace contextRef="#ctx0" brushRef="#br0" timeOffset="185796.6967">7601 14600 592 0,'-5'7'20'0,"5"-4"-26"16,14-3 4-16,14 0 22 16,10 0 13-16,11 0-26 0,8-3-5 15,4-8-14-15,4-3-183 16</inkml:trace>
  <inkml:trace contextRef="#ctx0" brushRef="#br0" timeOffset="186484.1499">8696 14268 608 0,'0'-17'52'0,"0"3"18"0,0 6-3 16,0 0-31-16,0 6-16 15,-2 2-13-15,-2 7-11 16,-1 10 0-16,2 6 4 16,-2 5 0-16,1 6 0 0,2 1 1 15,2-4 0-15,0-4-1 16,0-5-2-16,6-8-9 16,4-5-3-16,0-7 4 15,4-2 8-15,-1-4 8 16,1-10-2-16,-2-3-3 15,-2 2 0-15,-2-3 1 16,-1 4 1-16,-3 1-3 0,-3 6 1 16,3 4-1-16,-4 3-1 15,2 1-6-15,1 10 2 16,0 3 2-16,5 0 5 16,1 4-1-16,2-3-3 0,2-5 2 15,1-3-3 1,4-7 3-16,-2 0 2 0,4 0-2 15,-4-12 3-15,0-3 0 16,-1-3 1-16,-1-1-2 16,-7-2 4-16,0-4 6 0,-7 1-1 15,0 1 1-15,-4 2-6 16,-4 5-6-16,-3 5 2 16,1 6-6-16,2 5 1 15,4 1-50-15,4 10-64 16,0 5-114-16</inkml:trace>
  <inkml:trace contextRef="#ctx0" brushRef="#br0" timeOffset="186671.6483">9087 14533 668 0,'2'7'59'0,"0"4"-51"16,3 3 12-16,-1 4 14 15,2 9-7-15,-1 3-15 16,0 2-1-16,-1 6-8 16,-4-1 0-16,0-2-1 0,-2-5-20 15,-9-13-65-15,-2-6-123 16</inkml:trace>
  <inkml:trace contextRef="#ctx0" brushRef="#br0" timeOffset="187265.3673">8989 13697 500 0,'0'-17'95'15,"0"3"-62"-15,2 7 38 16,1 4-39-16,2 3-2 0,5 3-20 16,-1 11-8-16,3 8 3 15,-1 3 1-15,-2 7-4 16,-2 0-1-16,-4-1 0 15,-1-1 0-15,-2-5 2 16,0-7-2-16,0-8 0 0,0-5 0 16,2-5 1-16,1-3 9 15,5-9-1-15,-1-6-6 16,5-4 0-16,1 1 4 16,5-1-2-16,0 1-5 15,4 0 0-15,1 5-1 0,-3 3-1 16,0 2 0-1,-3 6-27-15,-2 3-53 0,-6 2-64 16,-9 0-137-16</inkml:trace>
  <inkml:trace contextRef="#ctx0" brushRef="#br0" timeOffset="187437.2339">9148 13815 502 0,'6'1'79'15,"5"-1"-68"-15,5 4 4 16,0 1 7-16,2 4 9 0,2 2-19 16,-3 1-1-16,3 1-7 15,-5 1-1-15,-1-3-29 16,-7-3-63-16,-5-4-135 16</inkml:trace>
  <inkml:trace contextRef="#ctx0" brushRef="#br0" timeOffset="187702.8113">8877 13565 647 0,'-5'-4'19'16,"0"4"11"-16,1 0-7 15,1 15-24-15,3 7 2 16,-2 7 8-16,2 5-1 0,0 8-4 16,3 2-2-16,8-3 1 15,1 0-2-15,5-4 1 16,5-8-32-16,-2-8-38 16,7-10-14-16,2-11-61 15</inkml:trace>
  <inkml:trace contextRef="#ctx0" brushRef="#br0" timeOffset="187926.5366">9220 13488 662 0,'0'-17'35'0,"3"5"19"16,12 9-22-16,4 3-28 15,3 15-3-15,5 10 0 0,2 8 2 16,2 14-3-16,-6 10 2 15,-8 8-1-15,-7 9 1 16,-10-1-1-16,-2 0 1 0,-16-7-24 16,-4-11-82-16,-2-12-147 15</inkml:trace>
  <inkml:trace contextRef="#ctx0" brushRef="#br0" timeOffset="188348.3771">9795 14282 562 0,'-12'0'112'0,"0"0"-100"16,7 0 7-16,3 0 2 16,2 0 12-16,17 0-27 15,7 0 2-15,10 0-3 0,10 0-2 16,8-4 0-16,0-3-4 16,4-1-88-16,-4-7-67 15</inkml:trace>
  <inkml:trace contextRef="#ctx0" brushRef="#br0" timeOffset="189129.5755">10400 13991 603 0,'-3'-21'43'0,"1"3"17"0,2 5 9 16,0 8-38-16,12 3-23 15,7 2-7-15,2 13 1 16,0 6-1-16,5 8-1 16,-5 7 0-16,-1 4 1 15,-10 1-1-15,-4 2 0 0,-6-2 0 16,-1-3 1-16,-13-8-14 16,2-6 2-16,-1-8 10 15,4-9 2-15,2-5 1 16,2-3 3-16,5-15-1 15,0-2-3-15,0-8 0 0,4-6 0 16,3-2 2-16,0-7 1 16,4-3-1-16,1 0-2 15,4 1-1-15,2 6-1 16,6 7-3-16,-1 10 1 16,0 8 3-16,-1 8-3 0,-4 6 1 15,0 4-1-15,-5 14 4 16,-3 8 2-16,1 12 0 15,-2 5 2-15,-3 9 0 16,-5 5-2-16,-1 5-1 16,0 6 1-16,-3 2-1 0,-9 1-1 15,0-2 1-15,0 1-2 16,1-7 1-16,4-3-1 16,3-8 0-16,4-6 0 15,4-8 0-15,8-6-1 16,10-7-6-16,1-11-10 15,10-7-31-15,1-7-84 0,1-16-367 16</inkml:trace>
  <inkml:trace contextRef="#ctx0" brushRef="#br0" timeOffset="189957.6446">11200 13659 458 0,'-8'-19'10'0,"1"1"21"16,1 0 27-16,3 5-10 0,-2 2-13 15,3 7 9-15,0 0-1 16,1 4-19-16,1 7-16 16,0 16-8-16,0 11 4 15,0 13 13-15,0 17 5 0,0 18-6 16,0 11-4-16,0 10-4 15,0 11-4-15,0 6-1 16,3-1-1-16,7-6 0 16,7-8-1-16,4-12 1 15,9-17-2-15,4-17-19 16,8-17-16-16,-1-16-25 0,-1-21-65 16,0-5-334-16</inkml:trace>
  <inkml:trace contextRef="#ctx0" brushRef="#br0" timeOffset="191066.9339">12077 13865 482 0,'2'0'52'0,"-2"-4"-19"16,0-5 41-16,0-2-9 15,0 4-24-15,0-2-10 16,-7 0-3-16,-5 4-16 16,-10 3-10-16,-5 2-4 15,-7 0 2-15,-5 6 0 16,-5 8 0-16,-1 2 1 15,0 2-1-15,6-2 0 0,5 0 0 16,7-4 1-16,7 1-2 16,11-4 1-16,5-1-1 15,4-2-4-15,13-1-1 16,7-1 3-16,9 3 4 16,5-2-1-16,7 1 3 0,2-1-3 15,-2 0 1-15,-7 2 0 16,-7 1-1-16,-8-1 0 15,-11 5 0-15,-8 4-4 16,-3 4 1-16,-19 5 5 16,-3 0-1-16,-6 2 1 15,-5 1-2-15,1-1 2 0,-1-2-2 16,5-6-1-16,4-2 0 16,7-5 1-16,8-4 2 15,7-7-2-15,5-1 0 0,2 0 0 16,15 0 2-16,10-7-1 15,7 0-1-15,6-2 1 16,6 0 0-16,5-2 2 16,-3 4-4-16,1 0-5 15,-8 3-33-15,-4 1-60 16,-11-1-65-16,-8 4-35 0</inkml:trace>
  <inkml:trace contextRef="#ctx0" brushRef="#br0" timeOffset="191676.2751">11556 14457 623 0,'-1'0'32'16,"1"0"-12"-16,0 0 6 0,1 0-23 16,9 7-4-16,0 5 3 15,3 5 3-15,-4 0-5 16,0 5 0-16,-6 3 0 16,-3 0-1-16,0 0 2 15,0-6-1-15,-5-3 2 0,0-3 0 16,2-8 0-16,3-5 4 15,0 0 26-15,0-10 2 16,8-8-30-16,3-2-4 16,2-2 1-16,2 3 3 15,2-1-1-15,-1 2-3 16,-3 8-2-16,-4-1 3 0,-1 7-3 16,-1 4 2-16,-1 0-2 15,0 0 1-15,-1 13 0 16,-2-1 1-16,2 6 1 15,1 4-1-15,0-1 0 0,1 0 1 16,2 1-1 0,3-5-40-16,1-9-112 0,4-8-142 15</inkml:trace>
  <inkml:trace contextRef="#ctx0" brushRef="#br0" timeOffset="191879.3763">11907 14483 497 0,'-3'-1'65'0,"3"-3"-20"15,0 1 20-15,12-3-17 16,5 1-34-16,7-2-15 16,3 0 3-16,0 3-1 15,0 2 2-15,0 2-30 16,-11 0-91-16,-5 0-53 15,-9 2-243-15</inkml:trace>
  <inkml:trace contextRef="#ctx0" brushRef="#br0" timeOffset="192019.9931">11953 14582 470 0,'0'0'81'0,"0"0"-60"15,9 0-6-15,6 0 2 16,5 0-5-16,1-6-10 15,2-1-4-15,1 0-98 16,1-2-137-16</inkml:trace>
  <inkml:trace contextRef="#ctx0" brushRef="#br0" timeOffset="192207.4928">12289 14400 647 0,'0'-4'70'0,"0"2"-6"0,0 2-25 15,0 6-32-15,2 10-9 16,3 4 3-16,0 6 6 16,3 5 0-16,-4 1-5 15,-1 0 0-15,-3-2 0 16,0-5-36-16,-3-9-90 0,-4-12-204 16</inkml:trace>
  <inkml:trace contextRef="#ctx0" brushRef="#br0" timeOffset="193410.5296">11684 13419 609 0,'0'-4'30'16,"0"0"12"-16,0 4-8 15,0 0-17-15,0 7-20 16,-2 4 2-16,2 6 4 16,-4 3-1-16,1-2 0 15,-1 4-1-15,1-6 2 0,-2-2-1 16,0-5 1-16,2-4-1 15,-1-5-1-15,1 0 5 16,1-10 2-16,2-4-5 16,0-3-3-16,0-2 3 15,0-5 1-15,0 2-2 0,5-1 1 16,-1 4-2-16,2 3-1 16,1 6 0-16,-2 3 6 15,2 7-4-15,3 0-3 16,2 7 0-16,-3 7 0 15,6 4 0-15,-3 3 2 16,3 1-2-16,-5-1 2 0,2-3 1 16,0-2-2-16,-4-7-1 15,-1-2 2-15,0-5-1 16,1-2 0-16,-1-2 10 16,-2-11 10-16,1-3-9 15,-1-5-8-15,-1-1-1 0,-4-6 4 16,0-2 0-16,0-3-1 15,0 3-3-15,-4 4 0 16,0 2-1-16,4 13-2 16,2 1-37-16,11 5-169 15</inkml:trace>
  <inkml:trace contextRef="#ctx0" brushRef="#br0" timeOffset="194504.2052">12766 13383 386 0,'0'-12'58'15,"-3"0"-17"-15,1-1 32 0,0 3-11 16,1 2-16-16,-3 1-5 16,2 5-1-16,-3 2-19 15,0 3-11-15,0 17-10 16,-3 9 1-16,1 15 5 15,3 13 3-15,-1 18 3 16,5 18 1-16,0 14-2 16,0 11-3-16,0 6-2 0,0 3-3 15,0 0-2-15,0-6 2 16,0-14-2-16,0-12 0 16,7-10 0-16,10-21-3 15,7-14-7-15,7-21-9 0,12-15-8 16,3-14-31-16,3-14-88 15,4-15-347-15</inkml:trace>
  <inkml:trace contextRef="#ctx0" brushRef="#br0" timeOffset="197363.3713">13668 13791 453 0,'-1'-14'49'0,"-3"-5"14"15,1-3 5-15,0 4-17 16,3 0-8-16,-2 4-2 0,1 3-7 16,-1 6-19-16,2 5-7 15,-2 0-6-15,0 10-10 16,2 8 4-16,-1 7 3 15,1 7 2-15,0 3-1 16,0 2 1-16,0-5 0 16,0-1-1-16,0-8 0 0,5-4-2 15,4-8 1-15,2-6-1 16,3-5 2-16,1 0 4 16,-3-3 1-16,3-10-1 15,-5-1-2-15,1-4-1 16,-2 6 0-16,0-3 1 0,-6 7-1 15,-1 0-1-15,2 4-1 16,-3 4-1-16,-1 0-5 16,4 4 3-16,0 5 4 15,2 2 0-15,2 2 0 16,3-1 0-16,0-1 1 16,1-1-1-16,5-4 0 0,-1-3 0 15,4-3 1-15,-3 0-1 16,1-7 3-16,-1-5-1 15,-5-3 0-15,-3-1 0 16,-1-3 1-16,-6-3 0 16,-2 1 3-16,0-1 1 0,0 1 0 15,-8 2-1-15,-1 1-4 16,4 3-2-16,0 6-1 16,-2 6-2-16,6 3-16 15,1 3-37-15,0 6-62 0,0 6-66 16,0-2-259-16</inkml:trace>
  <inkml:trace contextRef="#ctx0" brushRef="#br0" timeOffset="197753.9619">14149 13968 522 0,'-7'3'37'16,"4"1"0"-16,-3 1-3 16,3 4-9-16,-1 0-9 15,3 4-9-15,-1 1 1 16,-2 4-3-16,4 0 2 16,0 1-5-16,0-1 0 15,0-2-1-15,0 0-1 16,7-7-2-16,4-2 0 0,-1-5 0 15,9-2 8-15,-1 0 4 16,3-11-3-16,-1-3-4 16,-4-2 0-16,-1-2-1 0,-8-2 0 15,-2 1 8-15,-5-2 11 16,0 3-1-16,-7 2-2 16,-7 5-7-16,-3 6-11 15,-1 3-2-15,0 2 2 16,0 9-29-16,4 3-36 0,4-3-36 15,4-2-244-15</inkml:trace>
  <inkml:trace contextRef="#ctx0" brushRef="#br0" timeOffset="198488.2842">14105 13160 619 0,'0'-7'18'15,"-2"-2"23"-15,2 5 1 16,0 4-21-16,0 6-16 16,0 8-9-16,0 8 6 15,0 4 2-15,3 6-1 16,1 4-1-16,-1-3 0 16,-1-3 0-16,0-7 0 0,-2-6-1 15,0-4-1-15,0-9 2 16,2-4 0-16,-2 0 11 15,7-10 26-15,-1-4-30 16,2-6-8-16,4-4 2 16,3-1 0-16,4 0-1 0,0 0-3 15,1 2 0-15,4 8-1 16,-5 3 2-16,-3 5 0 16,2 5-12-16,-3 2-47 15,-5 0-34-15,0 9-32 0,-5-2-86 16</inkml:trace>
  <inkml:trace contextRef="#ctx0" brushRef="#br0" timeOffset="198660.155">14208 13297 463 0,'-3'4'120'0,"3"-4"-88"15,0 3-30-15,10-1 5 16,5 4 43-16,5-3 2 15,3 4-21-15,2 1-24 16,1 1-6-16,-6 2 1 0,-3-3-39 16,-6 2-88-16,-5-6-77 15</inkml:trace>
  <inkml:trace contextRef="#ctx0" brushRef="#br0" timeOffset="198925.8037">13955 13090 614 0,'-7'0'20'15,"-6"0"-9"-15,10 13-13 16,-1 6 4-16,3 6 1 15,1 6 2-15,0 3 2 16,1 5-4-16,6 0-1 0,5 0-1 16,0-3 3-16,5-11-75 15,0-7-80-15,1-8-121 16</inkml:trace>
  <inkml:trace contextRef="#ctx0" brushRef="#br0" timeOffset="199160.1119">14242 13046 625 0,'7'-14'28'0,"5"3"3"0,8 5-12 16,7 6 4-16,7 0 2 16,2 15-13-16,3 8-3 15,-5 9-5-15,-5 11-1 16,-7 8-2-16,-10 5 0 15,-12 3 0-15,0-2 3 0,-9-6-3 16,-9-2-47-16,-3-10-33 16,1-13-38-16,4-4-110 15</inkml:trace>
  <inkml:trace contextRef="#ctx0" brushRef="#br0" timeOffset="199535.1352">14805 13765 391 0,'-3'0'237'0,"-3"0"-207"0,4-6 57 16,2-3-19-16,0 4-30 15,11-2-20-15,7-1-14 16,7 3-2-16,2 2-2 15,2-1 3-15,3 4-17 16,-3-2-48-16,-4 2-42 16,-4-3-76-16,-6-4-279 0</inkml:trace>
  <inkml:trace contextRef="#ctx0" brushRef="#br0" timeOffset="199722.5865">14980 13598 326 0,'-6'-7'324'0,"2"0"-280"15,1 3 9-15,1 4-28 16,2 0-5-16,0 11-20 16,0 7-5-16,2 7 5 15,1 4 3-15,-1 6-1 16,1 1 1-16,-1 2-2 0,1-5 0 16,2 0-6-16,2-10-104 15,2-9-111-15</inkml:trace>
  <inkml:trace contextRef="#ctx0" brushRef="#br0" timeOffset="200253.7848">15335 13551 719 0,'0'-10'37'0,"-2"5"-14"16,-1 5-6-16,1 0-12 0,0 14-6 15,2 1-1-15,0 8 2 16,0 2 1-16,0-2 0 16,5 0-1-16,2-2 0 15,0-4 1-15,3-5-1 0,-3-3 1 16,1-5-1-16,1-3 1 16,3-1 1-16,-2 0-1 15,0-3-11-15,0-6 6 16,-1-2 4-16,-2 1 0 15,-2-3 1-15,1 2 0 16,-4 4 0-16,1 4 8 0,-1-1-5 16,-2 4-4-16,0 0-3 15,2 6-1-15,0 6 3 16,1 2 0-16,2 0 1 16,2 3 1-16,3-5-1 15,2 1 0-15,3-3-1 0,2-5 0 16,3-5 1-16,2 0 1 15,-3-5 1-15,3-9 0 16,-4-4 0-16,-2-3-1 16,-2-6 3-16,-1-2 13 15,-6-3 5-15,-3-1-2 0,-4-2-7 16,0 5-8-16,0 5-1 16,-7 8-4-16,-4 6-5 15,2 9-1-15,-2 2-16 16,1 9-32-16,0 5-17 15,3 7-47-15,0-3-56 0</inkml:trace>
  <inkml:trace contextRef="#ctx0" brushRef="#br0" timeOffset="200456.9449">15762 13761 561 0,'5'7'54'15,"-1"2"21"-15,1 4-2 16,0 2-22-16,3 5-24 16,-1 7-13-16,0 3-8 15,0 4-3-15,1 3-2 0,-4 1 0 16,-3-2-4-16,-1-8-35 16,0-8-58-16,0-11-141 15</inkml:trace>
  <inkml:trace contextRef="#ctx0" brushRef="#br0" timeOffset="201378.7197">16110 13502 550 0,'-5'-1'52'15,"3"-7"7"-15,2-1 3 16,0 4-4-16,0 0-21 16,12 3-19-16,5 1-12 0,1 1-7 15,3 0 2-15,-1 3 1 16,-2 9-3-16,-5 4 1 15,-3 2-2-15,-8 3 0 16,-2 0 1-16,0 1 0 0,-7-4 0 16,-1-4 0-16,0-5 3 15,2-4-2-15,6-5 2 16,0 0 4-16,0-8-2 16,7-6-3-16,3-4-3 15,6-2 3-15,0-3 0 0,0-4 1 16,-3 4 0-16,1-2-2 15,-3 5 1-15,-5 8 2 16,-3 1 1-16,-1 8 4 16,-2 3-2-16,0 0-10 15,0 3-2-15,2 9 5 16,1 6 1-16,2 2-2 0,0 3 3 16,7-1 1-16,0-1-17 15,3-5-17-15,1-5-39 16,0-6-40-16,2-5-35 15,2-1-233-15</inkml:trace>
  <inkml:trace contextRef="#ctx0" brushRef="#br0" timeOffset="205363.6191">16466 13691 117 0,'0'0'483'0,"0"-5"-447"16,0-6 24-16,11 2 3 16,-1 2-23-16,5 2-21 15,-3 3-4-15,1 2-8 16,0 0-5-16,-5 9-1 16,4 3 1-16,-5 3-1 15,-2 0 1-15,-2 4 1 0,-3-1-1 16,0 0-2-16,0-1 2 15,0-2-1-15,-1-3 1 16,-3-3-1-16,1-4 0 16,1-3 0-16,0-2 2 15,2 0 4-15,0-5 0 0,0-6 4 16,4-5-6-16,4-2-3 16,4-3 1-16,-2-3-2 15,1 4 0-15,2 1-1 16,-5 3 4-16,3 4 4 15,0 1-3-15,-2 6-4 0,1 1-1 16,2 4 0-16,0 0-2 16,0 2 2-16,1 10-1 15,-2 4-1-15,-4 6 1 16,1 3 0-16,-3 2 1 16,-3-1 1-16,-1 1 1 15,1-4-4-15,-2-1-35 16,0-12-41-16,0-6-214 0</inkml:trace>
  <inkml:trace contextRef="#ctx0" brushRef="#br0" timeOffset="206613.5274">15717 12985 113 0,'-4'-8'426'0,"3"-2"-399"0,-1 3 31 15,0 2 9-15,2 1-16 16,0 4-20-16,0 0-9 15,0 0-19-15,4 6-7 16,4 8 5-16,4 2 0 16,-2 5 0-16,2 3-1 0,-7 1 2 15,-2-2-3-15,-1-3 2 16,-2-5 0-16,0-4 0 16,0-5-1-16,0-6 2 15,3 0 0-15,1-4 8 16,1-10 6-16,5-4-13 0,0-1 0 15,4-7 0-15,-1 0 1 16,3-1-2-16,1 0-1 16,0 4-1-16,0 2 0 15,-4 8-1-15,2 0-2 16,-2 8 0-16,-2 5 0 0,-1 0-4 16,-1 4-22-16,-1 6-30 15,-1 5-35-15,-2-1-48 16,-3-2-215-16</inkml:trace>
  <inkml:trace contextRef="#ctx0" brushRef="#br0" timeOffset="206832.2518">15820 13032 558 0,'-4'1'52'0,"4"1"-45"15,0 0 3-15,9 5-7 16,5 0 28-16,6 0 1 16,0 2-7-16,4 1-11 15,0-2-6-15,-4-1-6 16,-1 1-1-16,-2-1-50 0,-7-6-104 16,-3-1-157-16</inkml:trace>
  <inkml:trace contextRef="#ctx0" brushRef="#br0" timeOffset="207160.3976">15598 12896 587 0,'-9'-9'29'0,"4"0"-7"15,0 4 42-15,3 1 1 16,2 4-26-16,0 9-33 16,0 8-12-16,0 5 6 15,0 7 0-15,0 8-1 16,2 5 2-16,1-2 0 15,1 0 0-15,3-1-3 0,4-7-43 16,1-5-47-16,5-11-8 16,2-9-21-16,5-7-129 15</inkml:trace>
  <inkml:trace contextRef="#ctx0" brushRef="#br0" timeOffset="207425.9647">15973 12748 543 0,'-4'-13'114'15,"4"3"-98"-15,0 1 13 16,10 9 1-16,11 0-21 16,1 3-4-16,5 13 6 15,0 6 8-15,2 6-8 16,-4 4-4-16,-7 6-4 0,-5 5-3 15,-10 3 1-15,-3 2-2 16,-7 0 3-16,-13-3 0 16,-5 0-15-16,-2-10-43 15,2-6-65-15,0-13-273 16</inkml:trace>
  <inkml:trace contextRef="#ctx0" brushRef="#br0" timeOffset="208207.1587">13499 13254 504 0,'-5'-12'67'15,"-2"0"-44"-15,3 4 13 16,3 5 20-16,-3 3-21 16,3 5-22-16,-1 13-11 15,-1 11 5-15,0 12 4 16,-1 9 7-16,-3 17-4 0,-2 12-1 15,-5 10-2-15,-6 5-3 16,2 5-1-16,4-3-6 16,6-11 1-16,8-9-1 15,8-16 0-15,23-8-3 16,10-11-3-16,13-9-32 0,14-11-41 16,12-10-64-16,12-7-256 15</inkml:trace>
  <inkml:trace contextRef="#ctx0" brushRef="#br0" timeOffset="208769.6155">17048 13172 510 0,'-9'-22'32'15,"2"2"-1"-15,0 4 5 0,1 5 21 16,3 4-17-16,3 3-3 15,0 4-2-15,0 0-16 16,16 15-27-16,7 6 8 16,8 9 4-16,1 12 2 15,4 5 3-15,-2 10-2 0,-11 4 1 16,-5 3 2-16,-9 8 1 16,-5-1-1-16,-4 4-5 15,-5-4-3-15,-10-1 0 16,1-6-1-16,-1-9 1 15,1-9-8-15,-3-8-31 16,9-18-33-16,6-13-107 0</inkml:trace>
  <inkml:trace contextRef="#ctx0" brushRef="#br0" timeOffset="209082.0941">17687 13446 755 0,'0'0'20'16,"0"0"-17"-16,8 0 13 0,6 0-4 16,6-2-7-16,4-2-4 15,7 0 0-15,7 1 0 16,1-3-27-16,2 0-91 16,-1-4-107-16</inkml:trace>
  <inkml:trace contextRef="#ctx0" brushRef="#br0" timeOffset="209628.9342">18326 13187 607 0,'-10'-5'62'16,"2"-3"-56"-16,4 5 8 15,3 1 3-15,-1 2 15 16,2 2-19-16,0 9-20 0,0 4 9 15,0 2-1-15,3 4 2 16,7-2-1-16,2-1-6 16,0-1 3-16,5-5-6 15,1-5-16-15,0-7 18 16,0 0 8-16,-4-2 0 16,-1-10 0-16,-4-4 2 15,-2-2-1-15,-2 0 17 0,-3-3 5 16,1 1-3-16,0 1 0 15,-3 1-3-15,0 5-2 16,2 1-3-16,-2 6-3 16,0 5-7-16,1 1-7 0,3 7-11 15,1 11 10-15,2 8 3 16,-2 6 1-16,2 9-1 16,-4 4 1-16,-1 0 0 15,-2 3-1-15,0-2 0 16,0-6 1-16,-8 2-1 15,1-6-1-15,-4-8 1 0,-2-3-1 16,1-7 0-16,-2-9 2 16,-1-6-1-16,3-3 5 15,1-3-1-15,2-12 1 16,6-4-2-16,1-5-1 16,2 0-1-16,2-2-1 0,6 4-2 15,4 5-11-15,2 3-13 16,2 9-25-16,-2 5-93 15,3 0-146-15</inkml:trace>
  <inkml:trace contextRef="#ctx0" brushRef="#br0" timeOffset="210019.5292">18605 13608 488 0,'1'8'27'0,"3"1"-14"16,1 4 39-16,1-1-5 16,-1 4-23-16,2-2-11 15,-3 1 6-15,1-4 3 16,0-2-6-16,0-4 1 0,-2-2 6 16,-1-3-4-16,1 0-7 15,1 0-2-15,3-7 8 16,1-3-8-16,-1-5-5 15,1-4 2-15,3-1 6 16,-2 1-2-16,2-3 2 0,1 4-5 16,1 2-4-16,-4 7-4 15,1 3-3-15,0 6 3 16,-3 0-3-16,0 8-2 16,3 10 2-16,-3 2 1 15,0 5 2-15,-1 1 1 16,4 3-1-16,1-1-2 0,-1-3-14 15,3-1-17-15,-1-7-46 16,0-9-69-16,5-7-153 16</inkml:trace>
  <inkml:trace contextRef="#ctx0" brushRef="#br0" timeOffset="210425.7922">18867 12827 627 0,'-10'-4'25'16,"10"2"-12"-16,0 2-13 15,8 9 10-15,12 12 34 16,7 11 15-16,8 10-23 16,7 11-14-16,1 11-9 15,1 9-4-15,-2 8-3 16,-8 3-4-16,-7 5-1 0,-9 4 0 16,-7 1-1-16,-9-3 1 15,-2 3 0-15,-7 3-1 16,-11-1 1-16,-8-1-1 15,-6-1 1-15,-4-3-1 0,-5-7-3 16,-2-6-4-16,-3-10-7 16,-7-9-5-16,2-12-16 15,0-17-59-15,0-18-155 16</inkml:trace>
  <inkml:trace contextRef="#ctx0" brushRef="#br0" timeOffset="213253.666">19540 13179 334 0,'0'-3'40'0,"0"-2"27"0,0-1 13 16,0-1-3-16,0 2-13 15,0-2-4-15,0 0-5 16,0-2-17-16,2 1-12 16,7 4-11-16,5 1-10 15,3 3-2-15,2 0-3 0,3 4 0 16,1 9 0-16,1 6 0 16,-5 2 0-16,-1 3 0 15,-6 1 0-15,0 1-1 16,-9 1 0-16,-3-1 0 15,-1-5-1-15,-14-3 3 16,1-5 1-16,-5-3-1 0,4-3 2 16,2-4-2-16,6-3 1 15,1 0 2-15,6-3 1 16,0-10-3-16,11-4-3 16,6-7 0-16,2-1 1 0,1-5 2 15,3-1-3-15,3-1 4 16,-6 0-3-16,-1 0 1 15,-5 4 1-15,-5 5 4 16,-3 3 3-16,-6 8-1 0,0 2-3 16,0 10-1-16,-6 0-6 15,-2 10-3-15,2 12 2 16,0 9 0-16,5 6 2 16,1 6 0-16,7 2 1 15,9-2 1-15,2-5 0 16,7-5-1-16,0-7-22 15,2-10-33-15,0-8-63 0,-2-8-149 16</inkml:trace>
  <inkml:trace contextRef="#ctx0" brushRef="#br0" timeOffset="213941.1237">20118 13497 621 0,'-2'-4'159'0,"2"-5"-122"0,0 4 7 16,7 3-32-16,6 2 3 15,0 0-12-15,2 6-3 16,0 8 1-16,-2 1-2 16,-4 6 1-16,-2 0-2 15,-5-1 2-15,-2-3 2 0,0-2-2 16,0-5 1-16,0-3 0 15,0-5 1-15,-2-2 5 16,2 0 1-16,0-9-2 16,0-3-4-16,0-6-1 15,0-2-1-15,7-1 1 16,1-2 0-16,2 2-1 0,1 0-1 16,4 7 1-16,-1 4-2 15,0 4 0-15,6 3 1 16,-2 3 3-16,2 0 1 15,-3 14-1-15,0 2 0 0,-5 11-2 16,-3 3 1-16,-5 4 4 16,0 4-1-16,-4 3-3 15,0-8 0-15,-6-2-58 16,-1-17-201-16</inkml:trace>
  <inkml:trace contextRef="#ctx0" brushRef="#br0" timeOffset="216940.9174">20361 12659 422 0,'-11'-6'92'16,"6"-1"-78"-16,-1 4 23 15,6 1 5-15,0 2-16 16,2 0-10-16,11 0 2 16,9 7 12-16,4 6 8 0,12 4-6 15,10 10-9-15,6 11-3 16,4 10-7-16,3 11-4 15,0 10-3-15,-7 12 1 16,-6 6-3-16,-9 4 2 16,-8-1 0-16,-4 1 3 15,-7-3 3-15,-5-1-2 0,-5-3 1 16,-5-5-6-16,-3-3-1 16,-2-2-1-16,-3-3 1 15,-12-7-2-15,-4-3 1 16,-5-8-3-16,-5-3 2 0,-1-7-1 15,-1-3 0-15,-1-8 1 16,5-6-2-16,3-2 1 16,5-9-1-16,1-4-4 15,4-7-47-15,7-4-69 16,1-15-170-16</inkml:trace>
  <inkml:trace contextRef="#ctx0" brushRef="#br0" timeOffset="221253.1082">20970 12621 343 0,'-4'-5'6'16,"1"0"43"-16,1 1 10 15,0 2-2-15,2 0 1 0,0 0-3 16,0 2-15-16,2 0-17 16,10 8-18-16,6 11 0 15,7 6 16-15,13 15 7 16,2 10-3-16,6 12-11 16,4 16-4-16,-7 10-3 15,-1 13-1-15,-10 5-2 16,-5 3 3-16,-11 6-2 15,-6 1 4-15,-10 2 2 0,0 1 0 16,-12 1-7-16,-7-4 1 16,-6-2-3-16,-7-5 0 15,-4-9 0-15,-4-14 0 16,-3-10 0-16,2-15 0 0,1-15-2 16,4-17 1-16,4-11 2 15,3-15 10-15,5-3-4 16,3-8-5-16,1-13-16 15,4-7-70-15,5-11-229 16</inkml:trace>
  <inkml:trace contextRef="#ctx0" brushRef="#br0" timeOffset="225768.4182">5862 15677 235 0,'-3'-5'290'0,"-1"-3"-236"0,1 5 22 15,1-1-4-15,0 1-20 16,0 1-25-16,2 2-14 15,0 0-13-15,0 12-6 16,2 6 2-16,3 7 4 16,1 7 4-16,3 6 1 0,-2 4-2 15,0 0-2-15,-3-3 0 16,-3-5 1-16,1-4 0 16,-2-7-1-16,0-9 0 15,0-3 0-15,0-7 0 16,0-4 2-16,0-2 7 0,0-12 14 15,0-6-17-15,0-6-1 16,0-9 5-16,0-4-3 16,7-2-4-16,1-2 0 15,2 4-2-15,1 4-3 16,4 4 0-16,-1 10-3 16,4 3 1-16,-1 9 1 0,2 3 0 15,1 6 0-15,1 0 2 16,2 4-2-16,-1 9-26 15,-2 1-15-15,-2 2-30 16,-5-1-84-16,-6-3-152 16</inkml:trace>
  <inkml:trace contextRef="#ctx0" brushRef="#br0" timeOffset="226018.3906">5933 15804 629 0,'-6'0'39'16,"2"0"-5"-16,4 0 23 15,0 0-9-15,2 0-26 16,9 5-25-16,3 2 3 0,8 2 4 16,0 3 0-16,2 5-2 15,0-3 0-15,1 4 0 16,-7 0-2-16,-2 1-24 15,-5-3-57-15,-2-4-73 16,-2-4-204-16</inkml:trace>
  <inkml:trace contextRef="#ctx0" brushRef="#br0" timeOffset="227471.4285">6753 15691 462 0,'-9'0'78'15,"0"0"-7"-15,0 0 3 16,4 0-17-16,1 0-23 15,4 0-15-15,0 0-6 16,4 0-15-16,10 0-2 0,9 0 5 16,9 0-1-16,7 0 4 15,5 0 0-15,2 0-2 16,-4 0-27-16,-2 0-32 16,-6 2-34-16,-11 4-61 15,-8-1-161-15</inkml:trace>
  <inkml:trace contextRef="#ctx0" brushRef="#br0" timeOffset="227643.2768">6834 15882 418 0,'-17'9'92'0,"10"-2"-68"16,6-4 31-16,1 1-32 16,8-2 8-16,14-2 6 15,9 0-11-15,6 0-14 16,7 0-8-16,2-7-2 15,1 0 0-15,-2-4-25 16,-8 1-108-16,-6-3-253 0</inkml:trace>
  <inkml:trace contextRef="#ctx0" brushRef="#br0" timeOffset="228627.5839">7801 15634 414 0,'0'-7'210'16,"-1"0"-178"-16,-1 1 20 15,0 3 0-15,2 3-26 0,0 0-20 16,0 9-8-16,9 7 4 16,1 7 2-16,-2 5 3 15,1 4-3-15,1 4-1 16,-5 0-1-16,-3-2 0 16,-2-5 0-16,0-7-1 0,0-5 0 15,-6-9 0-15,0-5 3 16,1-3 2-16,1-11 11 15,4-9 3-15,0-3-8 16,0-8 1-16,6-1 1 0,7 0-6 16,1 0-5-16,2 3-2 15,4 5-2-15,3 3-2 16,1 3 2-16,1 3-1 16,0 6 2-16,0 4 0 15,-2 3-3-15,1 2-24 16,-7 2-9-16,-4 8-33 0,-4 0-114 15,-9 0-230-15</inkml:trace>
  <inkml:trace contextRef="#ctx0" brushRef="#br0" timeOffset="228830.6904">7903 15749 656 0,'-6'0'61'16,"6"0"-11"-16,0 1-32 15,11 3-21-15,3 1 14 16,8 2 1-16,3 0 0 0,6 4-8 16,1-1-2-16,0 3-2 15,0-2 2-15,-1-3-39 16,-1-2-86-16,-1-4-63 16,-3-2-255-16</inkml:trace>
  <inkml:trace contextRef="#ctx0" brushRef="#br0" timeOffset="229002.5543">8310 15768 601 0,'-5'0'23'0,"1"0"-9"0,4 0 13 16,4 0 6 0,12 0-23-16,4 1 18 0,7 2-7 15,3-3-16-15,1 0-4 16,-1 0 0-16,-1 0-5 15,-6-6-69-15,-3 1-42 0,-6-1-64 16</inkml:trace>
  <inkml:trace contextRef="#ctx0" brushRef="#br0" timeOffset="229221.2942">8492 15673 608 0,'-6'-9'86'16,"2"2"22"-16,2-1-38 15,0 4-22-15,2 4-34 16,0 0-17-16,0 2 0 16,2 12-1-16,2 4 4 15,0 2 1-15,0 4 0 0,1 5-1 16,-2-2 2-16,1 1-19 16,-3-5-44-16,3-5-77 15,-1-7-229-15</inkml:trace>
  <inkml:trace contextRef="#ctx0" brushRef="#br0" timeOffset="229455.6766">8711 15543 753 0,'0'-11'59'0,"0"8"-2"16,0 3-30-16,0 3-14 15,0 12-8-15,5 2 2 16,0 8 6-16,0 6-5 16,3 1-2-16,-4 3-1 15,1 0 0-15,-3 2-4 0,-2-2 0 16,0 1 0-16,0-11-24 16,-6-5-66-16,-3-11-241 15</inkml:trace>
  <inkml:trace contextRef="#ctx0" brushRef="#br0" timeOffset="237955.4951">13894 9095 356 0,'6'-11'13'0,"-3"-1"8"16,0 1 33-16,-3 0-24 0,0-1-9 15,0 3 15-15,0-2-1 16,-8 3-15-16,-4 0-9 15,-8 6-8-15,-8 2-3 16,-4 0 0-16,-4 6 0 16,-4 5 3-16,-2 3-4 15,2 0 2-15,6 2-1 0,6 0 1 16,10 2-2-16,7 1-2 16,11 1-1-16,3-2-4 15,19 2 6-15,9 2 5 16,10-2 4-16,4 2-2 15,3 2 2-15,-3 2 1 16,-2 2 0-16,-7 4-5 16,-9 0-5-16,-11-3 4 0,-10 0-2 15,-6-4 1-15,-14-10-2 16,-13-5 1-16,-6-7 12 16,-7-3 4-16,1 0-1 0,0-3-3 15,3-7-3-15,5 2-3 16,11 1-2-16,8 1-1 15,8 2-1-15,4 4-4 16,11 0-4-16,13 0 7 16,4 0 2-16,5 4-2 15,1 5 0-15,-2 2-1 0,-8 3-2 16,-3 5-1-16,-7 5 3 16,-8 1-3-16,-6 3 0 15,0 5 3-15,-14-1 0 16,-6 3 0-16,-6-1 1 15,-2 5 0-15,2-5 1 0,3 2-1 16,5-6 1-16,9-3 0 16,9-7-1-16,18-4-3 15,14-9 5-15,14-3 7 16,3-4-6-16,9-4-14 16,-2-11-160-16</inkml:trace>
  <inkml:trace contextRef="#ctx0" brushRef="#br0" timeOffset="247814.5166">4594 16148 110 0,'0'-2'45'0,"-1"0"0"16,-1 2 12-16,-1-1-13 15,1 1-12-15,-2-3 12 16,3 1-2-16,-1 1 3 0,-2-2 3 15,3 0-2-15,-2 0-10 16,3 0-3-16,-2 0-7 16,0-1-12-16,2 2-1 15,0-2 0-15,0 2-2 16,0 0-3-16,0-1-5 16,0 0-4-16,2 1 2 0,3 0-2 15,0 0 0-15,2 2 1 16,-4 0 0-16,2 0 0 15,2 0-1-15,0 0 0 16,-2 4 1-16,0 1 0 0,-1 0-1 16,1 1 0-16,-2 0 1 15,3-3 2-15,-2 2-2 16,-2-1 0-16,-1 0 1 16,3 2 0-16,-4 1 0 15,2-2-1-15,-2 2 1 0,1 2 1 16,-1-1-1-16,0 0 0 15,0 2 0-15,0-3 2 16,0 0 0-16,0 3 1 16,0-4 1-16,0 4 3 15,-1-3-5-15,1 4 1 16,0 0-1-16,-2-2 0 0,2 3 0 16,0 0-1-16,0-2 0 15,0 0 2-15,0 1-2 16,0 0-1-16,2-2 0 15,-1 2 2-15,3-3-2 16,1 2 1-16,-2 0 1 0,5 1-1 16,-4-2 0-16,3 3 0 15,2-1 0-15,-3-2-1 16,2 0 0-16,3 0 1 16,-1-2-1-16,2-2 1 15,-2 0 0-15,3-1 0 0,-1-1-1 16,2 0 1-16,1-2-1 15,1-1 1-15,1 0-1 16,-4 0-11-16,1-1-8 16,-6-3 2-16,1 2-14 15,-5 0-30-15,-4 2-36 16,0 0-69-16,0 0-118 0</inkml:trace>
  <inkml:trace contextRef="#ctx0" brushRef="#br0" timeOffset="248080.1199">4846 16497 288 0,'-2'2'33'16,"2"-2"20"-16,-2 2-19 0,0-2 11 15,1 1-9-15,-3 1-8 16,-1 0 13-16,-4 4-7 15,-2-3-13-15,-1 4-9 16,-1 0-4-16,-1 1-3 16,2 0-4-16,-3 1 0 0,4 0 0 15,0-2 1-15,-1 2-2 16,6-5-13-16,3 1-23 16,3-3-39-16,0-2-73 15</inkml:trace>
  <inkml:trace contextRef="#ctx0" brushRef="#br0" timeOffset="248642.5482">4669 16597 209 0,'-7'0'175'16,"4"0"-151"-16,0 0 50 16,3 0-21-16,0 0 10 15,0 0-20-15,0 0 4 16,0 0-8-16,0 0-15 15,3 0-11-15,0 0 1 0,4 0-7 16,-2 2-3-16,2 3 0 16,0 0 0-16,0 3 0 15,4 0 1-15,1 2-2 16,3 0 0-16,-3 2-1 16,-1 5-1-16,0 1-1 0,-2-1-1 15,-2 7 3-15,-5 0-2 16,-1 2 1-16,1 0 0 15,-2 0 1-15,0-5 0 16,-5-2 1-16,-2-3 1 16,-3-1 6-16,-4-3-3 0,0-1 1 15,0-2 0-15,-7 0-4 16,1-2-2-16,-1-2 1 16,1-3 5-16,-2 0-1 15,2-2 3-15,1 0-1 16,4 0-3-16,1-4-5 15,-1 1-2-15,4-3-19 0,1-3-60 16,0-1-90-16</inkml:trace>
  <inkml:trace contextRef="#ctx0" brushRef="#br0" timeOffset="251033.1233">4738 17636 415 0,'-1'6'212'0,"-3"-6"-204"16,2 2 6-16,2 5-6 15,0-2-2-15,0 1 14 16,6 1 5-16,1 0-10 0,1-5-5 16,4-2 2-16,-2 0 7 15,2-9 5-15,5-5-11 16,-3-10-6-16,-3-1-3 16,1-1-1-16,-6-5 0 15,-5-4-1-15,-1 1 9 16,-1-2 2-16,-13 1 1 15,-6 3-5-15,1 3-11 0,-3 8 2 16,0 8-4-16,3 8 2 16,-1 5 1-16,6 7-2 15,8 9 1-15,0 6 0 16,6-1-1-16,4 2 1 0,7-5 0 16,7-4 1-16,3-4-2 15,7-8 4-15,0-2 0 16,5-5 2-16,1-8 3 15,-2 0-7-15,-3 0 3 16,-2-1-1-16,-6 0 1 0,-1 8-2 16,-6 3 1-16,-1 3-4 15,-5 0 0-15,-2 14 1 16,2 3 3-16,-1 8 3 16,-4 4 1-16,2 1-2 15,-3 3 1-15,0-4-2 0,-1 0-2 16,1-4 2-16,0-3-1 15,2-3-9-15,2-4-18 16,4-7-23-16,0-6-78 16,5-2-59-16</inkml:trace>
  <inkml:trace contextRef="#ctx0" brushRef="#br0" timeOffset="251470.5921">5278 17490 620 0,'-1'-4'37'15,"-3"0"11"-15,2 4-27 16,1 0-20-16,-1 5 1 16,2 4 2-16,0 0-2 0,0 2 1 15,0-3-3-15,2-2 1 16,5 0 0-16,4-5 0 15,0-1 0-15,2 0 2 16,4-9 1-16,1-3-5 16,2-5-3-16,-2 2 11 15,-2-7-6-15,-3 4 0 0,-6-2 0 16,-4 5 4-16,-3 0 14 16,0 1 8-16,-12 4-7 15,-1 4-11-15,-3 6-3 16,0 0-1-16,0 6-6 15,1 8 1-15,1 6 0 0,1 0 0 16,4 8 1-16,4-4-3 16,5 8 3-16,0-4 1 15,5 0 0-15,12-4 3 16,2-1 0-16,3-6-1 0,5-7-5 16,3-4 2-16,4-6-11 15,0-6-46-15,-1-13-143 16</inkml:trace>
  <inkml:trace contextRef="#ctx0" brushRef="#br0" timeOffset="252611.129">5750 17259 544 0,'-4'-16'17'0,"-2"-4"11"15,1 6 58-15,3 5 2 0,0 2-44 16,0 4-8-16,2 3-13 15,0 0-16-15,0 10-14 16,2 10-6-16,3 10 14 16,1 10 3-16,0 7-2 15,-3 8-1-15,1-3 0 16,-2-2 1-16,1-6 0 0,2-8 0 16,0-9-5-16,3-9-24 15,1-9-54-15,-2-9-100 16,2 0-208-16</inkml:trace>
  <inkml:trace contextRef="#ctx0" brushRef="#br0" timeOffset="252782.9882">5724 17464 586 0,'-8'6'58'0,"1"-3"-53"15,7-2 1-15,7 1-7 16,10-2 32-16,8 0 12 15,6-3-31-15,8-6-9 16,1 0-2-16,3-2-46 16,-4-1-104-16,-3-1-129 0</inkml:trace>
  <inkml:trace contextRef="#ctx0" brushRef="#br0" timeOffset="253142.3497">6057 17416 515 0,'-4'0'125'0,"-2"0"-66"16,4 0 23-16,2 0-50 16,0 0-5-16,0 3-17 15,0 8-13-15,0 3 0 16,4 4 5-16,0 4-1 16,3-1-1-16,-2 2 0 15,2 0 2-15,0-5-4 0,5 0 3 16,0-4-2-16,1-1-1 15,4-4 1-15,2-6 2 16,2-3-2-16,0 0 4 16,1-9 0-16,0-7-2 0,-3-1 2 15,-4-5-1-15,-3-2 1 16,-3 0 2-16,-6-3 6 16,0 1 9-16,-3 1-2 15,0 0-7-15,0 6-5 16,-6 6-5-16,-1 3-3 15,2 8-3-15,1 2-46 0,1 0-39 16,3 0-162-16</inkml:trace>
  <inkml:trace contextRef="#ctx0" brushRef="#br0" timeOffset="253736.0425">6539 17553 667 0,'-2'8'37'0,"-1"-8"-34"15,3 0 47-15,0-6-9 16,9-3-9-16,0-3-23 15,2-5-4-15,2-1-1 16,-3 1-1-16,-3-3 0 16,0-2-1-16,-5-2 0 0,-2-1 0 15,0-2 0-15,0 4-2 16,-4 4-2-16,-1 2 1 16,2 4 0-16,1 7-1 15,0 2-1-15,2 4 4 16,2 0-3-16,12 0-5 0,2 0 6 15,6 0 1-15,4 8 0 16,1-1-1-16,1 4 2 16,-7 0 2-16,-2 7 2 15,-7 4 1-15,-2 9 0 16,-6-1-3-16,-4 8 1 0,0 0-1 16,0-4-2-16,0 0-1 15,0-10-28-15,0-7-38 16,0-8-104-16,9-9-117 15</inkml:trace>
  <inkml:trace contextRef="#ctx0" brushRef="#br0" timeOffset="254142.275">6988 17377 678 0,'2'-10'37'0,"-2"4"29"16,0 0-31-16,4 5-1 15,-1 1-11-15,2 0-23 16,5 10-1-16,-1 6 3 16,-1 8-2-16,4 2 1 15,-5 2-1-15,-2-2 2 0,-2-2-2 16,-3-8 0-16,0-3 1 16,0-6-1-16,0-5 2 15,0-2 4-15,0-2 5 16,6-12-2-16,-3-4-9 15,5-8 3-15,1-5 7 16,1-4-1-16,3 2-4 0,-4 1-4 16,3 4 0-16,0 6-3 15,-2 8 3-15,0 7-2 16,4 7-1-16,-4 0-1 16,5 16 2-16,1 6 1 15,0 10 0-15,-2 5 2 0,-2 2 0 16,-4 0-1-16,-6 3 0 15,-2-7 0-15,0-5-18 16,-9-15-46-16,-2-14-160 16</inkml:trace>
  <inkml:trace contextRef="#ctx0" brushRef="#br0" timeOffset="256017.1409">8137 17217 632 0,'0'-12'41'0,"0"5"-35"16,0 2 30-16,0 5-3 15,0 5-31-15,0 14-5 0,0 7 1 16,0 8 5-16,0 6 2 16,2 5 2-16,2 1-3 15,0-6-1-15,-1-9 0 16,1-7-3-16,-2-10 1 16,3-7 1-16,0-7 5 15,4 0 22-15,0-13 3 0,2-6-21 16,4-4-5-16,-3-2-2 15,-2 0-1-15,0 6-1 16,-3 3-2-16,-3 5 0 16,-1 7 2-16,0 4-5 15,1 1-5-15,-1 16 0 0,4 1 7 16,0 7 2-16,5 0 1 16,-3-4-3-16,2 2 1 15,1-3 1-15,-1-7 0 16,3-4-1-16,-1-6 0 15,5-3 3-15,-3 0-1 0,2-10 1 16,0-8 0-16,-3-4-1 16,-1-6 1-16,-1-6 4 15,-5 0 8-15,-5-5-2 16,-2 3 0-16,-2 4-2 16,-10 3-9-16,0 7-1 15,2 5 0-15,0 6-3 0,3 10-1 16,0 1-5-16,6 6-34 15,1 9-8-15,0 1-41 16,3-2-138-16</inkml:trace>
  <inkml:trace contextRef="#ctx0" brushRef="#br0" timeOffset="256376.4953">8588 17542 241 0,'2'6'327'16,"-2"-1"-316"-16,0 1 5 16,0 2 9-16,0 5 3 15,0 1-3-15,0 4 2 16,0 1-10-16,0 5-11 0,0-1-1 16,2 0-3-1,0 0 2-15,3-1-2 0,0-7-2 16,5-2 0-16,-2-4 0 15,3-5-1-15,4-4 4 16,-1 0 18-16,2-7-1 16,-2-10-7-16,-1 0 4 0,-2-5 3 15,-4-3-1-15,-6-1-1 16,-1 2-6-16,-1-1-3 16,-13 6-5-16,-1 6-3 15,-6 9-5-15,-3 4-1 16,-1 0-13-16,0 6-36 0,4-1-62 15,6-5-267-15</inkml:trace>
  <inkml:trace contextRef="#ctx0" brushRef="#br0" timeOffset="256970.1933">8697 16695 685 0,'0'2'80'15,"0"-2"-81"-15,0 9 4 16,0 4-7-16,0 8 3 16,0 6 0-16,5 5 2 0,0 2 0 15,-1 0 0-15,-1-6 2 16,-1-5-2-16,-2-5 0 16,1-7-1-16,1-8 4 15,0-3 10-15,0-3 20 0,3-11 1 16,3-6-27-16,2-5-4 15,4-4 2-15,5-1-4 16,1 2 0-16,5 2-2 16,-4 3-1-16,4 6-1 15,0 4-1-15,-3 6 2 0,-4 3-20 16,-2 4-21-16,-5 0-28 16,-8 9-41-16,-3 2-35 15,-5-1-251-15</inkml:trace>
  <inkml:trace contextRef="#ctx0" brushRef="#br0" timeOffset="257126.4678">8758 16849 159 0,'-3'3'453'0,"3"1"-421"16,2-3-28-16,14 3 8 16,8 2 50-16,5-1-22 15,5 2-14-15,5 0-11 0,-2 4-12 16,-1 1-4-16,-4-3-84 15,-8 2-151-15</inkml:trace>
  <inkml:trace contextRef="#ctx0" brushRef="#br0" timeOffset="257438.9566">9328 17553 592 0,'0'11'184'15,"0"-1"-166"-15,0 4 18 16,2 3-8-16,0 9-13 16,-1 3-10-16,-1 7-2 15,0 3-2-15,-3 2 1 0,-2-7-30 16,-5-7-84-16,3-15-251 16</inkml:trace>
  <inkml:trace contextRef="#ctx0" brushRef="#br0" timeOffset="257938.885">9739 17195 793 0,'0'-4'11'16,"0"0"2"-16,0 3 6 15,0 1-12-15,-2 0-5 16,1 12-6-16,1 4 4 16,0 6 1-16,0 3 0 0,0 4-1 15,0-3 1-15,3-2-1 16,4-5 0-16,3-5-1 16,0-7 1-16,3-5 0 15,1-2 5-15,0-5 2 16,1-8-2-16,-1-1-4 15,-1-2-1-15,-1 1 3 0,1 4-2 16,-6 0-1-16,0 4 0 16,-2 1 0-16,-1 6-2 15,-2 0 6-15,2 0-12 16,0 8 7-16,-1 5-2 16,4-1 6-16,0 1-3 0,4 1 1 15,2-4-1-15,-1-3-1 16,4-4 2-16,-2-3 3 15,5 0-2-15,-5-10-1 16,0-4 1-16,0-3 2 0,-2-2 6 16,-7-5 1-16,-2 3-9 15,-3-2-2-15,-13-5-4 16,-11-1-65-16,-5-5-152 16</inkml:trace>
  <inkml:trace contextRef="#ctx0" brushRef="#br0" timeOffset="258454.4956">8378 16488 387 0,'2'-16'156'16,"-2"2"-92"-16,0 7 44 0,2 3-34 15,-2 4-25-15,1 0-27 16,1 13-23-16,0 8 0 15,-2 13 1-15,0 7 0 16,0 14 1-16,0 9 0 0,2 2-1 16,4-1 2-16,2-3-4 15,10-10-33-15,4-13-11 16,10-12-16-16,0-16-21 16,10-11-84-16</inkml:trace>
  <inkml:trace contextRef="#ctx0" brushRef="#br0" timeOffset="258704.4525">8852 16522 670 0,'-7'-15'24'0,"7"2"26"15,5 0-8-15,15 4-33 16,9 4 3-16,5 5 6 15,5 0 0-15,0 8-6 0,-5 14 2 16,0 8-6-16,-9 10-5 16,-11 10-1-16,-7 7 0 15,-7 5-1-15,-5 3 0 16,-13-3-3-16,-5-5-37 16,-4-12-26-16,3-13-123 15</inkml:trace>
  <inkml:trace contextRef="#ctx0" brushRef="#br0" timeOffset="259220.0446">10204 17496 307 0,'4'0'518'0,"-2"-4"-483"16,0-1 21-16,-2 4-21 16,2 1-18-16,-2 5-14 15,1 9-9-15,1 5 4 16,0 8 2-16,0 6 1 16,-2-3-1-16,1 0-27 0,3-7-30 15,-1-10-53-15,3-13-227 16</inkml:trace>
  <inkml:trace contextRef="#ctx0" brushRef="#br0" timeOffset="259673.1376">10380 16544 600 0,'0'0'57'0,"0"0"12"16,4 1-40-16,-2 13-29 0,-1 8 4 15,4 4 6-15,2 7-2 16,-4 2 0-16,2 1 1 15,1-4-2-15,-3-3-4 16,1-4-1-16,-3-9-1 16,1-5 0-16,1-11 0 0,-2 0 9 15,3-6 22-15,1-11-15 16,2-5-15-16,4-6 2 16,3-3 2-16,2 1-3 15,2-1 1-15,3 5 0 16,-1 0-4-16,2 11-2 0,-3 2 1 15,1 8 1-15,-5 3-2 16,-4 2-12-16,-4 7-30 16,-3 4-41-16,-4 3-58 15,-3-1-140-15</inkml:trace>
  <inkml:trace contextRef="#ctx0" brushRef="#br0" timeOffset="259860.6122">10524 16704 622 0,'0'3'71'0,"7"1"-49"0,4 0 17 16,4 1 9-16,2 4-19 15,3 0-13-15,-2 2-8 16,-2 1-4-16,-3 1-4 16,-4-1-3-16,-4-1-34 15,-5-2-29-15,0-4-83 0,-7-5-246 16</inkml:trace>
  <inkml:trace contextRef="#ctx0" brushRef="#br0" timeOffset="260095.0194">10263 16488 689 0,'-1'0'55'0,"-10"-1"0"15,8 1-38-15,-1 8-7 16,-4 12-8-16,1 5 1 16,0 2 0-16,0 7-1 0,2 7-3 15,3 2 2-15,2-3 1 16,2 2 0-16,16-7-24 16,3-4-47-16,12-13-32 15,6-12-33-15,8-6-142 0</inkml:trace>
  <inkml:trace contextRef="#ctx0" brushRef="#br0" timeOffset="260282.4834">10755 16437 646 0,'-3'-15'58'16,"1"6"15"-16,2 9-35 15,7 2-31-15,10 14-13 16,5 11 7-16,4 9 0 15,2 10 0-15,1 11-1 16,-5 11 1-16,-10 7 1 16,-11 9-1-16,-6-6-8 0,-18-8-193 15</inkml:trace>
  <inkml:trace contextRef="#ctx0" brushRef="#br0" timeOffset="260844.957">7691 16692 599 0,'8'-17'16'0,"-1"3"7"15,0 9 39-15,1 5-8 16,-1 5-24-16,-3 20-29 15,-3 14 2-15,-1 24 10 0,0 21 2 16,-3 21-4-16,-8 20-5 16,-2 16-3-16,5 8-2 15,4-3 2-15,4-11-2 16,18-16-23-16,17-24-9 16,18-22-13-16,15-23-59 0,20-25-89 15</inkml:trace>
  <inkml:trace contextRef="#ctx0" brushRef="#br0" timeOffset="261313.6411">11483 16615 484 0,'0'-8'130'16,"0"3"-81"-16,0 5 12 16,0 0-7-16,9 7-32 15,7 15-17-15,7 8 12 16,6 15 14-16,3 14-6 0,-3 17-6 15,-4 14-6-15,-12 14-2 16,-13 11-4-16,-9 8-4 16,-29 8 0-16,-19 1-1 15,-20-8-2-15,-20-11-61 16,-23-26-190-16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51:48.1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24088 11248 492 0,'-1'-5'28'0,"-1"-1"-14"16,2 2 46-16,0 4-14 16,0 0-5-16,0 2-34 0,0 12-17 15,2 8 12-15,3 5 12 16,-2 6 5-16,-1 3-6 15,1 2-10-15,-3-2 2 16,0-5-3-16,0-4 2 16,0-4-8-16,0-4-38 0,-3-9-25 15,0-4-54-15,1-6-138 16</inkml:trace>
  <inkml:trace contextRef="#ctx0" brushRef="#br0" timeOffset="218.7351">24049 11246 557 0,'-3'-9'12'0,"3"-2"36"16,0 3-1-16,19-3-32 0,10 2-16 15,5-2 5-15,9 2-3 16,2 0-1-16,-1 6 1 15,-7-1-1-15,-8 4-55 16,-9 0-18-16,-10 2-40 16,-8 7-116-16</inkml:trace>
  <inkml:trace contextRef="#ctx0" brushRef="#br0" timeOffset="374.978">24158 11307 201 0,'-14'3'221'0,"6"-1"-194"15,6-2 31-15,2 0-30 0,7 0-2 16,10 0-15-16,7 0-4 16,5-2-3-16,3 1-2 15,2-1-2-15,-5 2-55 16,-9 0-110-16,-10 0-165 16</inkml:trace>
  <inkml:trace contextRef="#ctx0" brushRef="#br0" timeOffset="546.8428">24095 11537 399 0,'-7'7'88'15,"6"-7"-9"-15,1 0-4 16,10 0-30-16,10 0 7 16,4 0-21-16,12-2-24 15,1-1-5-15,7 1-1 0,-2-2-25 16,-2 1-153-16,-6-5-301 15</inkml:trace>
  <inkml:trace contextRef="#ctx0" brushRef="#br0" timeOffset="953.0852">24579 11044 552 0,'0'-14'47'16,"0"3"21"-16,0 4-11 16,0 6-4-16,0 1-18 15,0 7-29-15,0 14-17 16,0 11 12-16,0 11 4 0,0 16 3 16,0 11 0-16,0 2-2 15,0 7-2-15,10-2-3 16,5-4 2-16,7-11-2 15,1-8-18-15,4-10-35 0,-2-13-87 16,2-13-161-16</inkml:trace>
  <inkml:trace contextRef="#ctx0" brushRef="#br0" timeOffset="2062.3526">24974 11212 420 0,'-2'-7'147'15,"1"1"-117"-15,-1 3 22 0,0 3-27 16,2 0-9-16,0 3-18 15,0 8-8-15,-2 7 10 16,2 7-2-16,0 0 4 16,0 2-1-16,0-1-2 15,0 2 3-15,4-9-2 16,1-3-1-16,2-3 3 0,0-6-4 16,3-7 4-16,0 0 5 15,0 0-2-15,4-13 2 16,-2 1-4-16,1-4-2 15,-3 2 1-15,-3-1-1 0,0 1 3 16,-2 5 1-16,-4 2 5 16,-1 7-5-16,0 0-10 15,0 0-7-15,0 7 14 16,0 5-3-16,0 3 1 16,4-3 1-16,3 3-1 15,2-3 1-15,2-2-1 0,1 0 0 16,2-5-1-16,3-3 2 15,5-2 4-15,-5-2-1 16,3-9-3-16,0-5 2 16,-3-2-1-16,-2-3 2 15,-6-4 5-15,-2-2 7 0,-5 1-1 16,-2-1-1-16,0 2-4 16,-4 3-4-16,-3 6-6 15,-1 7-2-15,-2 6-1 16,1 3 0-16,2 7-38 0,-1 9-43 15,3 3-53-15,3 1-210 16</inkml:trace>
  <inkml:trace contextRef="#ctx0" brushRef="#br0" timeOffset="2468.5873">25449 11521 507 0,'-8'1'16'16,"-1"3"17"-16,2 3 3 16,-1 4-16-16,1-2-7 15,4 5-5-15,-3 1-6 16,3 0 0-16,3 2-1 0,0 1-1 15,0-3-2-15,3 0 4 16,6-5-6-16,2-3 6 16,3-3-1-16,4-4 3 15,2 0 4-15,2-11-4 16,1-3-1-16,0-3 1 0,-1-5-2 16,-4-1 6-1,-4-1 10-15,-7 3 0 0,-7 3 0 16,0 2 0-16,-10 8-15 15,-10 4-10-15,-5 4 9 16,2 0-7-16,-3 7-67 16,4 0-38-16,10-5-304 0</inkml:trace>
  <inkml:trace contextRef="#ctx0" brushRef="#br0" timeOffset="3109.1695">25476 10637 618 0,'10'-8'25'0,"-3"1"-10"0,-2 5 14 16,2 2-15-16,-2 8-13 15,-3 7-5-15,3 6 3 16,-4 4 2-16,-1 2 0 15,0-2 3-15,0 2-1 16,0-6-1-16,-4-3-2 0,0-7 0 16,3-4 1-16,-1-6 1 15,2-1 5-15,0-5 21 16,0-9 10-16,10-4-34 16,0-3-3-16,10-1 4 15,1 0-2-15,4 2-2 0,2 2-1 16,-1 7-2-16,-1 4 2 15,-2 0-1-15,-7 7-2 16,-2 0 4-16,-6 3-13 16,-4 8-62-16,-4 1-3 15,-7 3-77-15</inkml:trace>
  <inkml:trace contextRef="#ctx0" brushRef="#br0" timeOffset="3281.0157">25520 10779 495 0,'0'0'83'0,"4"0"-24"0,10 0-39 16,6 0-2-16,3 0 15 15,3 0-18-15,1 1-12 16,0 5-1-16,-3 2-2 16,-6 0-28-16,-5-3-65 15,-10-1-90-15</inkml:trace>
  <inkml:trace contextRef="#ctx0" brushRef="#br0" timeOffset="3531.05">25298 10542 624 0,'0'-2'16'15,"0"2"15"-15,0 2-27 0,7 11-6 16,-2 11 2-16,0 5 2 16,2 9-1-16,0 2 0 15,1 4 1-15,-1 2-1 16,2-3 0-16,0-5 1 16,3-8-40-16,9-9-48 15,-2-10 5-15,4-11-63 0</inkml:trace>
  <inkml:trace contextRef="#ctx0" brushRef="#br0" timeOffset="3749.7332">25719 10452 644 0,'7'-5'47'0,"8"5"-34"16,8 0-12-16,3 13 2 0,8 10 2 15,0 4-1-15,-5 10-2 16,-7 8-2-16,-5 6-1 16,-15 3 1-16,-2 1 0 15,-21 0-8-15,-9 0-35 16,-6-6-23-16,0-11-121 16</inkml:trace>
  <inkml:trace contextRef="#ctx0" brushRef="#br0" timeOffset="4218.5021">26099 11569 368 0,'-3'-2'343'0,"3"-5"-314"16,0 1 25-16,0 6-37 15,0 0-9-15,8 6-11 0,-5 12 2 16,2 3 1-16,1 8 1 15,-3 7 0-15,-1-1 0 16,0-1-20-16,-1-7-70 16,-1-11-96-16</inkml:trace>
  <inkml:trace contextRef="#ctx0" brushRef="#br0" timeOffset="4734.0554">26543 11203 717 0,'-3'-4'1'15,"-10"4"-4"-15,2 0 0 16,4 13 4-16,2 5 0 16,1 5-1-16,4 0 1 15,0 0 0-15,0 3-1 0,8-3 1 16,0-7-1-16,5-2 1 15,-2-5-1-15,-1-5 1 16,4-4 2-16,-1-2 3 16,1-9-3-16,1-5-1 15,-3-2-1-15,5-1 3 0,-7 1-3 16,-1 2 1-16,-1 5 2 16,-4 2 16-16,-4 6-3 15,0 3-14-15,0 0-9 16,-4 8 3-16,-1 5 4 15,0 3-1-15,2 2 0 16,1 0 2-16,2 0-5 0,4-6 5 16,7-2-2-16,5-4-3 15,6-4 3-15,1-2 7 16,4-6-6-16,2-12 3 16,-1-1-4-16,1-8 2 15,-2-3 1-15,-5-4-2 0,-4-2 1 16,-8 2-1-16,-8 0 0 15,-2 6-1-15,-5 4-1 16,-12 11 1-16,-2 3-6 16,-6 10 2-16,-2 0-26 15,0 10-64-15,5-2-137 0</inkml:trace>
  <inkml:trace contextRef="#ctx0" brushRef="#br0" timeOffset="8703.8857">26926 11483 342 0,'-2'0'62'16,"0"0"-9"-16,2-3 30 15,0-1-31-15,0 0-6 0,0 3-11 16,0-1-4-16,0 0-5 15,0 2 0-15,0 0-7 16,2 0-5-16,1 0-7 16,1 0-3-16,0 7-5 15,1 6 4-15,-1-1-4 16,-2 6 0-16,-2 4 2 0,0-1 3 16,0 1-4-16,0 0 4 15,0-2-4-15,0-2 3 16,0-6-1-16,3 1-1 15,-1-6-9-15,3-3-57 16,-3-4-127-16</inkml:trace>
  <inkml:trace contextRef="#ctx0" brushRef="#br0" timeOffset="9610.0819">26852 10429 127 0,'2'0'408'0,"-2"-5"-378"0,0 1 29 16,2 4-20-16,0 0-15 15,1 2-27-15,-1 11-7 16,3 4 8-16,3 6 3 16,-3 2 0-16,0 4 1 15,-1-3 0-15,-2-1-2 16,-2-1 3-16,0-6-2 0,-2-6-2 15,-3-4 0-15,-1-4 8 16,3-4 1-16,1-6 4 16,2-10 14-16,0-4-3 15,11-4-16-15,4-2-2 16,2 1-1-16,3 1-5 0,1 5 1 16,1 1-1-16,1 6-1 15,-4 3 5-15,3 4-3 16,-3 5-1-16,-4 0 4 15,-5 0-5-15,-1 10 0 16,-6 1-14-16,-1 1-31 16,-2 1-16-16,0-1-37 15,-7-2-55-15</inkml:trace>
  <inkml:trace contextRef="#ctx0" brushRef="#br0" timeOffset="9781.9436">26973 10552 532 0,'0'0'57'0,"0"0"-32"16,14 3-18-16,4 0 15 15,2 4 14-15,6 0-19 16,1 1-9-16,-5 2-4 16,0-1-5-16,-6 0-36 0,-8 1-95 15,-3-6-109-15</inkml:trace>
  <inkml:trace contextRef="#ctx0" brushRef="#br0" timeOffset="10047.6007">26700 10383 564 0,'0'-5'9'16,"0"-12"28"-16,5 14 7 16,4 3-10-16,0 2-20 15,0 12-13-15,-2 8-2 0,0 4 1 16,-1 6-1-16,-3 6 5 16,3 2-1-16,-1 3-2 15,0-3-56-15,5-9-95 16,2-9-227-16</inkml:trace>
  <inkml:trace contextRef="#ctx0" brushRef="#br0" timeOffset="10297.5457">26996 10231 661 0,'0'-7'26'0,"5"4"13"16,19 3-41-16,12 3 8 16,8 13-3-16,5 7 8 15,1 7 1-15,-3 5-7 0,-8 7-1 16,-10 5-2-16,-12 4-2 16,-14 6-2-16,-3 0-1 15,-18 1-60-15,-11-9-26 16,-3-6-59-16</inkml:trace>
  <inkml:trace contextRef="#ctx0" brushRef="#br0" timeOffset="10781.8932">27608 10579 682 0,'-7'-4'19'15,"0"-8"-4"-15,7 10 10 16,3 2-14-16,9 7-4 16,7 9-5-16,4 11 4 0,4 8-2 15,2 3 0-15,-2 8 3 16,-4 8 4-16,-5 3-5 15,-9 7 0-15,-9 2-4 16,0 2 0-16,-16 1 0 16,-9-2 0-16,-4-3 0 0,2-7-1 15,2-5 1-15,1-9-2 16,3-8 1-16,7-6 0 16,1-12 0-16,3-8-29 15,0-9-114-15</inkml:trace>
  <inkml:trace contextRef="#ctx0" brushRef="#br0" timeOffset="12500.513">28157 11101 426 0,'-7'0'59'15,"4"0"17"-15,1 0-23 0,2 0-12 16,2 0 5-16,14 0-17 15,5 0-11-15,8-3-9 16,7 1-3-16,8 0-2 16,-2 2-2-16,-2-1 0 15,-4 1-70-15,-8-2-83 16,-8-6-165-16</inkml:trace>
  <inkml:trace contextRef="#ctx0" brushRef="#br0" timeOffset="13703.8768">29007 10746 586 0,'0'-9'62'16,"0"2"-42"-16,0 3 21 16,2 4-19-16,5 0-1 15,0 15-19-15,1 5-2 16,-1 6 5-16,-2 11 1 0,-3 3-1 16,-2 7 0-16,0-3-2 15,0-1 0-15,0-5 0 16,0-8-2-16,0-9-9 15,7-9-36-15,1-8-55 16,0-4-51-16</inkml:trace>
  <inkml:trace contextRef="#ctx0" brushRef="#br0" timeOffset="13891.4059">28963 10758 555 0,'-1'-11'34'0,"1"-4"14"16,13 5-12-16,9 0-33 16,8 3-3-16,8 1 0 15,3 3 3-15,0 3-1 16,-1 0-29-16,-10 0-48 0,-4 3-25 16,-14 3-66-16</inkml:trace>
  <inkml:trace contextRef="#ctx0" brushRef="#br0" timeOffset="14063.2713">29114 10886 502 0,'4'0'59'0,"4"0"-38"16,4-6 8-16,5 2-20 15,-2 3-2-15,5 1-6 0,-1 0 0 16,-2 0-1-16,-5 9-28 15,-6 3-100-15,-6 0-96 16</inkml:trace>
  <inkml:trace contextRef="#ctx0" brushRef="#br0" timeOffset="14219.5094">29072 11099 258 0,'-6'6'195'0,"5"-6"-130"16,1 0 26-16,8 0-63 15,13 0 1-15,7 0-14 0,6 0-11 16,7 0-3-16,-3-7-50 16,-4-5-225-16</inkml:trace>
  <inkml:trace contextRef="#ctx0" brushRef="#br0" timeOffset="15016.3227">29553 10363 479 0,'-4'-23'28'16,"2"0"21"-16,2 7 25 0,0 1-21 15,0 7-13-15,8 6-20 16,1 2-14-16,-1 10-6 16,4 15-3-16,-7 11 1 15,-1 16 3-15,-1 17 7 16,-3 18-2-16,-2 19 2 0,-6 13-3 15,-2 3-2-15,3-5-1 16,2-11 1-16,3-12 0 16,2-21 0-16,0-16-3 15,0-14 2-15,9-9-21 16,9-13-41-16,9-11-33 0,5-10-49 16</inkml:trace>
  <inkml:trace contextRef="#ctx0" brushRef="#br0" timeOffset="15610.061">29820 10675 654 0,'-3'-1'6'0,"3"1"-9"16,0 5-1-16,0 15 3 15,0 5 2-15,0 6-1 16,0 5 0-16,0 3 1 0,0-1 0 16,0-2-1-16,0-4 2 15,3-7-3-15,-1-10 2 16,0-4 0-16,2-7-2 15,3-4-1-15,2-2 15 16,3-12-9-16,3 0-4 16,2-3 1-16,0 2 1 0,-5 2 0 15,-2 2-2-15,-3 6 2 16,-4 1 4-16,-1 4 11 16,0 0-8-16,-1 0-11 15,1 6-5-15,0 6 6 0,0 3 1 16,4 0 1-16,-3 3 0 15,4-2 0-15,2 0 0 16,1 1-1-16,3-7 1 16,4-1 1-16,-1-5 0 15,2-4 0-15,-2 0 2 0,2-9 0 16,-1-8-3-16,-3-4 4 16,1-4 2-16,-8-5 14 15,-1-4-1-15,-6-2-6 16,0 3-5-16,-6 1-3 15,-8 3-3-15,-1 8 3 16,0 4-8-16,-1 11 0 0,3 4-3 16,3 2-5-16,3 2-61 15,2 6-11-15,5-1-142 16</inkml:trace>
  <inkml:trace contextRef="#ctx0" brushRef="#br0" timeOffset="16766.197">30285 11199 505 0,'0'-5'59'16,"0"-2"7"-16,0 1 16 15,0 3-40-15,-3 1-16 16,-3 1-17-16,1 1-4 0,-2 0-6 15,-2 1-4-15,0 4 7 16,0 7-3-16,-2-2-2 16,2 3 5-16,2 1-2 15,2 0-1-15,3 0-2 16,2 1 2-16,0-5-1 0,9 1 0 16,5-2 4-16,4-3-1 15,2-3 5-15,1-3-4 16,1 0 0-16,-2-3 1 15,-4-8-1-15,-1-4 0 16,-5 1 0-16,-6-4-1 0,-4 0-2 16,0 1-2-16,-11 2 1 15,-2 5 2-15,1 0 1 16,-5 9-5-16,5 1-21 16,0 0-56-16,2 0-75 15</inkml:trace>
  <inkml:trace contextRef="#ctx0" brushRef="#br0" timeOffset="17719.3055">30183 10117 545 0,'-2'-11'36'15,"1"4"31"-15,1 2-27 16,0 5-13-16,0 0-6 0,3 3-22 16,4 11-4-16,1 6 5 15,1 5 1-15,-4 5-2 16,2 5 3-16,-2-3-3 15,0 0 3-15,-2-4-1 16,-3-6-2-16,0-6 1 16,0-6-1-16,0-3 2 15,0-5 1-15,-3-2 3 0,0-2 3 16,3-10 0-16,0-4-5 16,4-6-2-16,7-3-4 15,1 2 5-15,6-1-2 16,1 2 1-16,0 4-2 15,1 4-3-15,-3 5 0 0,-2 4 5 16,-1 5-19-16,-4 0-41 16,-5 0-31-16,-5 0-81 15</inkml:trace>
  <inkml:trace contextRef="#ctx0" brushRef="#br0" timeOffset="17906.7347">30226 10290 375 0,'0'3'150'0,"0"-3"-130"0,11 0-1 15,5 0-1-15,4 4-2 16,5-2-14-16,1 4 0 16,0-3-2-16,1 0-90 15,-4-1-171-15</inkml:trace>
  <inkml:trace contextRef="#ctx0" brushRef="#br0" timeOffset="18094.2281">30454 10324 376 0,'-8'0'165'16,"8"-2"-143"-16,5-2 26 15,9 3-48-15,6 1 2 16,2 0 3-16,-1 0-5 0,-1 0-115 16,-5 0-91-16</inkml:trace>
  <inkml:trace contextRef="#ctx0" brushRef="#br0" timeOffset="18328.5936">30501 10229 529 0,'-2'-3'26'0,"2"1"17"0,0 1 17 16,0 1-25-16,2 1-23 16,4 8-11-16,-1 5-1 15,0 2 1-15,-3 6-2 16,0-1 2-16,-2 2-5 15,0-3-59-15,0-4-75 16,0-6-222-16</inkml:trace>
  <inkml:trace contextRef="#ctx0" brushRef="#br0" timeOffset="18547.338">30634 10096 636 0,'0'0'42'0,"0"0"-48"15,4 5 4-15,6 11 11 0,2 5 18 16,0 6-12-16,0 4-9 16,1 1-6-16,-4 0 3 15,-4 1 0-15,-2-6-37 16,-3-4-75-16,0-8-168 15</inkml:trace>
  <inkml:trace contextRef="#ctx0" brushRef="#br0" timeOffset="18922.3124">30173 9995 561 0,'-13'-8'68'0,"2"0"-50"0,1 8 9 16,2 0-21-16,3 20-6 15,1 7-1-15,4 10 1 16,0 8 1-16,7 7 2 0,4 3 0 16,2-3-3-16,-1-4 1 15,3-5-55-15,-5-9-64 16,5-13-72-16</inkml:trace>
  <inkml:trace contextRef="#ctx0" brushRef="#br0" timeOffset="19187.948">30690 9965 660 0,'10'-5'11'16,"6"1"-6"-16,9 4 4 15,4 9 9-15,-2 9-9 16,2 7-3-16,-2 7-2 0,-8 11-3 16,-9 2-2-16,-10 5-1 15,-2 5 3-15,-16-2 2 16,-4-3-20-16,-1-7-87 15,0-9-150-15</inkml:trace>
  <inkml:trace contextRef="#ctx0" brushRef="#br0" timeOffset="23063.5267">30792 10871 455 0,'-7'0'24'0,"3"0"8"16,2 0 21-16,2 0-33 0,0 0-2 0,0 0-19 0,2 0 4 31,2 0-1-31,1 0 0 15,-1 0 0-15,1 0-7 16,-3 0-80-16,1 0-69 16</inkml:trace>
  <inkml:trace contextRef="#ctx0" brushRef="#br0" timeOffset="24563.6409">30923 11131 439 0,'5'0'44'0,"0"0"11"16,3-3 9-16,1 1-1 16,3 1-10-16,1 1-16 15,1 0-6-15,-1 0-6 0,-2 3-4 16,-1 8-10-16,-2 5-3 16,-3 5-3-16,-5 8 5 15,-5 9 0-15,-13 0-6 16,-4 4-2-16,-9-1-1 15,-1-4 0-15,-4-8-59 0,4-10-90 16,5-9-367-16</inkml:trace>
  <inkml:trace contextRef="#ctx0" brushRef="#br0" timeOffset="25719.8118">31435 10716 516 0,'-2'-5'74'16,"-1"-1"-47"-16,-3 6 23 15,2 0-29-15,-1 7-21 16,-2 7 0-16,4 9 0 0,-5 2 0 16,4 1 1-16,1 0-1 15,3 2 4-15,0-3-4 16,0-6 0-16,1-3 0 15,7-4 0-15,1-4 1 16,3-6 2-16,1-2 7 0,0-2-5 16,-1-9 0-16,-1-4-2 15,0 1 0-15,-5-1 3 16,1 0 1-16,-4 5 0 16,-3-1 7-16,0 5-2 15,0 3-7-15,0 3-7 16,-3 0 0-16,-4 2-1 0,6 6 4 15,-3 3-1-15,4 2 1 16,0-1-1-16,2 1-2 16,8-2 2-16,4-3 1 15,-1-1-4-15,6-3 1 16,-3-4-1-16,-2 0 3 16,1-7 4-16,-3-7-4 0,1-6 4 15,-4-1-1-15,2-4 0 16,-8-3-2-16,1 2 6 15,-4 2-1-15,0 5-1 16,0 5-2-16,-6 5-3 0,0 7-2 16,-3 2-11-16,-1 0-70 15,3 8-20-15,-1 2-84 16</inkml:trace>
  <inkml:trace contextRef="#ctx0" brushRef="#br0" timeOffset="26235.3998">31632 11157 645 0,'4'0'69'0,"-3"0"-37"15,1 0 25-15,4 0-31 16,-2 0-20-16,-1 9-5 15,3 6 0-15,-1 5-4 16,-4 4 2-16,-1 4 3 0,0 0-2 16,0-2 2-16,0-2-9 15,-1-7-63-15,-1-10-63 16,2-7-187-16</inkml:trace>
  <inkml:trace contextRef="#ctx0" brushRef="#br0" timeOffset="26985.3497">31625 10106 481 0,'0'-7'22'0,"5"2"27"16,1 0 11-16,-5 2-12 16,3 3-17-16,0 0-23 31,2 10-12-31,-3 5 0 0,1 5 4 0,1 5 4 15,-2 0 0-15,-3 4 1 16,2-6-2-16,-2-1-1 0,0-4 1 16,0-6-1-16,0-4-2 31,0-4 0-31,0-4 2 16,0 0 5-16,5-4 12 15,3-8-8-15,3-6-4 0,1-2 0 0,4-5-4 0,3-1-1 31,0 1-1-31,3 2-3 16,-2 5 4-16,-3 3-11 0,-2 9 1 0,-5 4-37 16,-3 2-14-16,-5 2-42 15,-2 8-42-15,-2-1-126 0</inkml:trace>
  <inkml:trace contextRef="#ctx0" brushRef="#br0" timeOffset="27157.2011">31753 10226 465 0,'-2'0'60'16,"2"0"22"-16,3 0-49 15,12 0-28-15,4 0-9 16,3 3 13-16,5 3-6 16,4 1-3-16,-2 0-63 0,-1-3-97 15</inkml:trace>
  <inkml:trace contextRef="#ctx0" brushRef="#br0" timeOffset="27344.7003">32019 10217 520 0,'0'-7'30'0,"1"-2"-36"16,10 4 10-16,6 1-4 15,0 2 2-15,1 0-1 0,0 2-1 16,-2 0-11-16,-7-2-115 16,-2-1-207-16</inkml:trace>
  <inkml:trace contextRef="#ctx0" brushRef="#br0" timeOffset="27532.1849">32076 10105 457 0,'-2'-2'94'0,"2"0"-60"16,0 2-6-16,0 4-30 16,4 8 13-16,1 4 5 15,0 4-1-15,2 1-7 0,-3 4-5 16,-1 2 0-16,-3 0-3 16,0-2-5-16,0-6-87 15,0-5-88-15</inkml:trace>
  <inkml:trace contextRef="#ctx0" brushRef="#br0" timeOffset="27750.9164">32218 10083 630 0,'0'-7'21'0,"0"5"-3"15,0 2-13-15,8 9-5 16,2 7 3-16,-1 6-1 16,-2 4 0-16,0 5-3 15,-1 2 0-15,-3-1-56 0,-3-1-58 16,0-8-131-16</inkml:trace>
  <inkml:trace contextRef="#ctx0" brushRef="#br0" timeOffset="28375.9118">31500 9997 503 0,'-4'-5'16'15,"4"2"9"-15,0 3 8 16,0 3-29-16,0 13-10 0,0 5 8 15,0 10 1-15,4 6 0 16,-3 2-1-16,1 4-1 16,5 2-1-16,2-6 3 15,6 1-4-15,8-10 3 0,4-5-64 16,7-5-94-16</inkml:trace>
  <inkml:trace contextRef="#ctx0" brushRef="#br0" timeOffset="28672.7522">32171 9960 470 0,'18'-4'4'0,"5"3"2"16,8 1 14-16,5 16 8 16,3 5-5-16,-1 8 0 0,-2 5-8 15,-5 5-5-15,-12 0-7 16,-11 6 1-16,-8 6-8 16,0-2 7-16,-13-1 1 15,-3-4-3-15,3-4-132 16,2-12-182-16</inkml:trace>
  <inkml:trace contextRef="#ctx0" brushRef="#br0" timeOffset="29125.8392">32340 9983 365 0,'0'-2'242'16,"1"2"-248"-16,11 4 4 15,2 16 5-15,6 8 5 0,1 12 10 16,1 11 4-16,3 10-4 16,-1 7-1-16,-5 8 4 15,-3 8-1-15,-7 0-5 16,-7 3-10-16,-2-1 3 16,-14 2 0-16,-12 3 1 15,-6-3 0-15,-4-2-1 0,0 2-3 16,0-8-3-16,2-6-1 15,0-9 1-15,3-10-1 16,3-10 1-16,1-10 0 16,6-8 3-16,-1-7-1 0,3-10-2 15,6-6 0-15,4-4-80 16,3-4-254-16</inkml:trace>
  <inkml:trace contextRef="#ctx0" brushRef="#br0" timeOffset="30594.6241">24060 10454 538 0,'-2'-8'15'15,"0"-2"18"-15,0 7 9 16,2-2-7-16,0 5 8 15,-1 0-14-15,-1 3-20 0,-1 13-15 16,-3 11 10-16,-5 12 7 16,-3 18 6-16,-4 15-2 15,-3 20 2-15,-3 15-4 16,-1 13-3-16,0 10-2 16,-1 0-3-16,5 0 0 15,3-5-1-15,8-9 0 0,6-16-3 16,4-13 1-16,16-15-3 15,13-19 0-15,18-16-1 16,11-14-42-16,16-19-78 16,9-6-242-16</inkml:trace>
  <inkml:trace contextRef="#ctx0" brushRef="#br0" timeOffset="31516.4402">32340 9851 525 0,'0'-12'5'0,"3"1"16"16,1 4 14-16,2-1 9 15,-3 7-3-15,4 1-13 0,4 0-21 16,2 5-6-16,6 10 3 15,6 8 3-15,6 7 6 16,6 9 6-16,5 8-5 16,3 10 2-16,-3 9-7 0,-1 11-5 15,-6 10 1-15,-8 13-3 16,-11 7 0-16,-6 3 0 16,-10 4 1-16,-6-3 1 15,-15 0-2-15,-8-6 0 16,-9-2-1-16,-4-3 0 15,-2-5 0-15,-7-6-2 16,2-11 3-16,0-10-2 0,0-13 1 16,5-8 4-16,4-11 1 15,6-8-3-15,5-7-1 16,9-10 1-16,4-5-3 16,12-6-33-16,4-7-108 15</inkml:trace>
  <inkml:trace contextRef="#ctx0" brushRef="#br0" timeOffset="32406.9955">33254 10549 472 0,'7'-3'12'16,"-2"0"34"-16,2 2 4 16,3 1 0-16,-3 0-10 15,-2 0-11-15,0 0-2 0,-1 0-3 16,-4 1-3-16,0 5-11 15,0 3-4-15,-9 3 1 16,-5 4 2-16,-11 3 2 16,-4 6-4-16,-5 0-3 15,-4 0-3-15,0-3 1 16,2-2-1-16,4-5 1 0,3-2-2 16,6-5 1-16,3 0 2 15,6 0-3-15,5-3-2 16,4-2 4-16,3 1-3 15,2 1-2-15,9 1 3 16,7 1 3-16,5-3 2 16,8 6-4-16,3-2 1 0,-1 2-1 15,1-2-1-15,-3 2 1 16,-2 0-2-16,-2-1 3 16,-6-2-20-16,-4-1-57 15,-4-5-132-15</inkml:trace>
  <inkml:trace contextRef="#ctx0" brushRef="#br0" timeOffset="48392.3861">33744 10538 124 0,'4'0'22'16,"-1"0"8"-16,-1-2 13 0,0 2 29 16,1-1-22-16,-3-2-14 15,0 3-8-15,2-2 5 16,-2 2-6-16,3-1-1 16,-3 0 9-16,0 1-12 15,0-4-5-15,0 4-1 0,0-4 1 16,0 4-2-16,0-2-2 15,-5 1-1-15,0 1-4 16,-4 0 0-16,1 0-3 16,1 0-1-16,-1 0 1 15,1 0 3-15,-1 0-1 16,4 0-3-16,-3 3-2 0,0 2-1 16,-1 2-1-16,2-1 2 15,-3 2 2-15,-2 0 0 16,0 1 0-16,2-2 1 15,-1 2 1-15,0 2-2 16,3-2-1-16,-1-1 1 0,1 3-2 16,-3 0 1-16,3-3 0 15,0 4 0-15,2 0-1 16,0-1-1-16,-2 1 1 16,2 0-2-16,2-3 1 15,-1 2-2-15,-1-1 2 0,0 0-1 16,1 1 0-16,-2-3 0 15,3 1 0-15,-1 1 1 16,2-2-1-16,2 1 1 16,0-1 0-16,0 0 2 15,0 1-1-15,0 0 1 0,0 0 0 16,0 0 0-16,0 0 0 16,0 0-2-16,2-1 1 15,2-1 2-15,-1 3-3 16,3-2 1-16,-2 0 1 15,-1-3-3-15,1 2 2 16,1-2-3-16,-1 1 1 16,-3-2 0-16,4-1 0 0,0 2-1 15,0-1 1-15,2-1 1 16,2 2-1-16,4 1 1 16,-4-3 1-16,1 3-1 0,3-4-1 15,-1 1 0-15,-3 1 0 16,1-2 0-16,0-1 1 15,1-1-2-15,-2 2 0 16,0 0 2-16,0-2-1 16,4 2-1-16,-3-2 1 15,2 2-1-15,0 0-2 0,3-1 4 16,-1 1-2-16,-6-2 0 16,-1 0-10-16,-7 0-78 15,-7-3-196-15</inkml:trace>
  <inkml:trace contextRef="#ctx0" brushRef="#br0" timeOffset="49111.1981">33548 10805 307 0,'0'0'23'0,"0"0"-14"16,0 0 38-16,0 0 5 16,2 0-26-16,-2 0-6 15,0 0 6-15,4 0 6 16,-2 0 2-16,-2 0-6 16,2 0-2-16,1 0 0 0,2 0 2 15,1 0 0-15,4 0-10 16,5 0-2-16,2 2-8 15,7-2-1-15,3 1 1 16,0 2-4-16,-2-2-1 16,-3 1-3-16,-8-2 0 0,-4 2-5 15,-8-2-68-15,-2 0-111 16</inkml:trace>
  <inkml:trace contextRef="#ctx0" brushRef="#br0" timeOffset="52876.9101">26364 12427 544 0,'-29'-11'25'0,"-2"0"9"0,3 4 13 15,-1 6 0-15,2 1-10 16,6 8-14-16,6 9-11 16,6 8-5-16,8 5 0 15,1 7-1-15,3 4 0 16,11 5-1-16,1-1-1 0,2 5-1 15,0-2 0-15,-5 1-2 16,-2-1 0-16,-5-4 0 16,-5-4 0-16,0-5-2 15,-11-8-16-15,-5-7-14 16,-6-6-32-16,-1-10-32 0,0-4-86 16</inkml:trace>
  <inkml:trace contextRef="#ctx0" brushRef="#br0" timeOffset="53033.1569">26038 12764 735 0,'6'-20'44'16,"12"-1"-19"-16,9 1 5 16,9 6-16-16,6 2-11 0,2 2-3 15,5 5-2-15,1 4-51 16,-8 1-58-16,-3-2-100 15</inkml:trace>
  <inkml:trace contextRef="#ctx0" brushRef="#br0" timeOffset="53829.978">26725 12639 401 0,'2'0'175'16,"-2"-7"-147"-16,-4 3 28 16,-9 3-26-16,-6 1-21 0,-3 0 0 15,-2 5 3-15,4 7 3 16,0 3-9-16,-1 4-1 16,4 4 3-16,2 3-5 15,3 4 0-15,2-2 0 16,5-1-2-16,3 2 0 0,2-8-4 15,6-3 4-15,12-8-3 16,6-5 3-16,6-5 7 16,1-6-5-16,1-14-1 15,-2-1-1-15,-4-6 0 0,-7-5 1 16,-6 1 2-16,-10 0 7 16,-3 0 20-16,0 2-10 15,-9 6-9-15,-5 7-5 16,-3 5-9-16,0 6-1 15,-1 5 1-15,0 0-1 16,0 13-32-16,4 1-22 0,2 0-45 16,7 0-116-16</inkml:trace>
  <inkml:trace contextRef="#ctx0" brushRef="#br0" timeOffset="54283.0711">26953 12793 646 0,'0'0'11'15,"0"0"11"-15,0 0-10 0,-2 0 14 16,0 0 2-16,-1 0-14 16,-1 0 5-16,1-6 0 15,-1-1 5-15,0-4-9 16,-1-1-9-16,3-4 0 16,0-4-2-16,0 0-2 0,2 1 0 15,2-1-2-15,7 2-5 16,7 2 2-16,6 4 2 15,4 1-1-15,-2 7-1 16,3 1 4-16,2 3 0 16,-4 0-2-16,-5 9 1 15,-4 9-2-15,-6 1-1 0,-2 8-1 16,-6 3 5-16,-2 2-1 16,0 1 1-16,0-1 2 15,0-3-23-15,0-8-77 16,5-9-91-16</inkml:trace>
  <inkml:trace contextRef="#ctx0" brushRef="#br0" timeOffset="54954.8843">27901 12680 588 0,'0'-3'39'0,"3"-12"0"0,14-3 21 15,7-5-37-15,7 0-4 16,1-8-7-16,5 1-4 16,-7-2-4-16,-5 0-1 0,-7 3-1 15,-7 1 3-15,-10 1 0 16,-1 4-3-16,-10 5-1 16,-10 6-4-16,-5 3-1 15,-2 7 5-15,-1 2-3 16,-3 4 3-16,9 8 1 0,5 2-1 15,7 4-1-15,10 3-1 16,2 1 0-16,18 5 1 16,7-1 1-16,2 5 1 15,1-1-1-15,-1 1 0 16,-8-1-1-16,-3-5 0 0,-11 2 0 16,-7-3-2-16,0-2 2 15,-8-4 0-15,-7-4 3 16,-1-3-2-16,-1-6 1 15,4-3 2-15,2-2-8 16,0 0-32-16,6-6-33 16,3-6-63-16,2-2-260 0</inkml:trace>
  <inkml:trace contextRef="#ctx0" brushRef="#br0" timeOffset="55314.269">28389 12566 650 0,'-5'-7'4'16,"-10"5"-4"-16,3 2 16 15,-1 7-8-15,-1 8 9 0,5 2-9 16,2-1-1-16,5 2-4 16,0 0 0-16,2-4-2 15,2 1 0-15,9-5-1 16,7-1 3-16,3-5 4 15,6-4 5-15,2 0-2 16,0-4 2-16,2-10 3 0,-3-1-4 16,-3-2 0-16,-5-6 9 15,-5-3 5-15,-7 2-3 16,-2-1-9-16,-6 2-4 16,0 5-6-16,-6 3-6 15,-2 6 1-15,-4 7-3 0,4 2 2 16,1 0-23-16,3 6-21 15,1 3-26-15,3-2-63 16,8-2-130-16</inkml:trace>
  <inkml:trace contextRef="#ctx0" brushRef="#br0" timeOffset="55611.0954">28849 12304 653 0,'-13'-20'38'16,"3"4"40"-16,3 7-40 15,0 7-29-15,-1 2 0 16,4 8-8-16,4 9-4 16,0 8 2-16,0 9 0 0,6 9 0 15,0 7 3-15,-1 1-1 16,-3 3 2-16,-2 1 4 15,-5-3 3-15,-9-5-5 16,2-5-1-16,3-8-1 16,0-5 0-16,4-10-17 15,-1-4-21-15,6-14-54 16,-1-1-103-16,1-10-250 0</inkml:trace>
  <inkml:trace contextRef="#ctx0" brushRef="#br0" timeOffset="55970.452">28786 12635 553 0,'0'-7'65'0,"0"2"1"0,0-1-1 16,2 1-40-16,5-2-6 15,7 2-18-15,4-4-3 16,8-2 2-16,1-2 4 16,3-4-3-16,3-3-2 0,2-6-16 15,-1-9 3-15,-5 0 14 16,-4-10-6-16,-7 3 1 15,-7-1 4-15,-7 4 1 16,-4 6 6-16,0 12 10 16,-7 7-6-16,-3 7-2 15,1 7-3-15,4 4-8 16,2 14 1-16,-1 8 1 0,4 6 1 16,0 7 0-16,0 4 2 15,4 3 0-15,-1 3 3 16,2-3 3-16,2 0 5 15,-1-5-6-15,0-2-2 0,-3-7-3 16,1-5 1-16,3-7-23 16,-4-7-25-16,1-8-69 15,-3-5-40-15,-1 0-136 16</inkml:trace>
  <inkml:trace contextRef="#ctx0" brushRef="#br0" timeOffset="56282.9297">29082 12611 463 0,'0'-17'39'16,"0"-2"16"-16,10-2-7 16,4-3-19-16,4 5-17 0,5 2-14 15,4 7-1-15,0 3 2 16,-4 3 2-16,4 4 2 16,-6 0-3-16,1 0 0 15,-3 0 1-15,-2 0-1 16,-4 0 1-16,-3 0 2 15,-3 0 15-15,0 0 15 0,-6 0-1 16,-1 0-18-16,0 7-27 16,-1 7 10-16,-6 6 5 15,-1 5 1-15,1 2-2 16,-2 0-1-16,1-1 2 0,1-2-1 16,2-5 0-16,3-4 1 15,2-8-12-15,2-7-31 16,7 0-19-16,4-9-140 15</inkml:trace>
  <inkml:trace contextRef="#ctx0" brushRef="#br0" timeOffset="56423.5409">29431 12230 426 0,'-3'-5'166'0,"-2"3"-164"16,3 2-4-16,1 0-8 0,-3 9-23 15,3 2-70-15,1 5-172 16</inkml:trace>
  <inkml:trace contextRef="#ctx0" brushRef="#br0" timeOffset="56673.5218">29671 12377 613 0,'0'0'115'0,"0"0"-72"16,-7 0-9-16,-3 0-29 0,1 10 1 16,-4 8-3-16,-1 4-2 15,-1 5 2-15,1 4-1 16,-3 0 0-16,5 1 0 16,4-5 1-16,3-4 0 15,5-9-4-15,12 1 0 16,16-7 3-16,10-4 8 15,11-4-13-15,6 0-116 0,9-12-416 16</inkml:trace>
  <inkml:trace contextRef="#ctx0" brushRef="#br0" timeOffset="59283.0547">29993 12372 580 0,'-2'-8'57'0,"2"3"13"0,0 3-1 16,0 2-40-16,0 2-17 16,0 9-18-16,0 5 7 15,0 3 6-15,0 8 2 16,0-2-5-16,0 0-2 16,0 0 0-16,0-3 0 0,0-5-20 15,0-4-42-15,0-10-83 16,0-3-155-16</inkml:trace>
  <inkml:trace contextRef="#ctx0" brushRef="#br0" timeOffset="59439.2365">29952 12197 638 0,'-8'-15'17'0,"3"6"10"16,5 8-18-16,0 1-9 0,0 7-14 15,0 4-51-15,5 3-77 16,3 0-328-16</inkml:trace>
  <inkml:trace contextRef="#ctx0" brushRef="#br0" timeOffset="59814.2285">30207 12352 623 0,'-2'-4'14'0,"0"-1"-11"16,2 3 50-16,0 2-24 15,0 0-18-15,4 0-16 16,1 0 9-16,4 0-1 16,2 0 1-16,-4 0-3 15,2 0 3-15,-1 0-3 16,0-4 0-16,-6-1 0 0,-2 0 0 15,0 1-1-15,-5 3-4 16,-10 1-1-16,-1 0 4 16,-4 0-3-16,0 5 9 15,4 9-5-15,3 0-1 0,3 3 2 16,8 0-4-16,2 5 0 16,0-3 3-16,12-1 3 15,7 0-1-15,4-4 0 16,6-1 1-16,3-4-1 15,2-4 1-15,0-1-71 16,-3-4-89-16,-4-2-276 0</inkml:trace>
  <inkml:trace contextRef="#ctx0" brushRef="#br0" timeOffset="60407.928">30485 12368 600 0,'0'0'25'15,"0"0"-5"-15,2 4-12 16,-2 8-6-16,0 6 4 16,1-3 1-16,1 5 2 15,0-5-3-15,-2-1-2 0,2-3 3 16,3-6 0-16,3-5 2 16,2 0 21-16,4 0-2 15,3-11-18-15,5-1-7 16,-1-4 1-16,2 2 6 15,-3-3 3-15,-4 2-5 0,-3 2-3 16,-3 4 5-16,-6 2-1 16,-1 3-1-16,-1 4-4 15,-2 0-5-15,0 0-5 16,0 4-1-16,0 7 6 16,0 1 1-16,2 6 1 15,1 2 0-15,2-1-1 0,0 0 0 16,0-2 2-16,6-1-2 15,-2-7 2-15,2-2-1 16,1-6 1-16,3-1 3 16,-3 0-2-16,5-10 1 0,-2-3-2 15,2-4-1-15,-1-6 1 16,2-6-2-16,-1-7 0 16,-2-3 1-16,1-4-1 15,-3-2 1-15,-6 5-1 16,0 6 1-16,-5 10 3 0,-2 7 1 15,0 8-7-15,0 9-3 16,0 2 0-16,-6 13 0 16,1 7 6-16,3 3-1 15,-1 3-1-15,3 4 1 16,0-1 0-16,0-1-4 16,0-1-19-16,3-2-9 15,4-6-24-15,2-5-63 0,3-9-67 16</inkml:trace>
  <inkml:trace contextRef="#ctx0" brushRef="#br0" timeOffset="60907.9435">30950 12314 237 0,'0'-2'369'0,"7"-5"-311"15,8-1 5-15,4 1-29 16,6 1-10-16,-1-1-16 16,5 3-6-16,-2 1-1 0,0-2-3 15,-8-3-70-15,4-1-72 16,-4-3-219-16</inkml:trace>
  <inkml:trace contextRef="#ctx0" brushRef="#br0" timeOffset="61142.2825">31228 11986 612 0,'0'-16'29'0,"0"6"41"16,0 4-11-16,0 6-17 15,0 0-16-15,0 14-31 16,0 9 3-16,0 14 1 16,-1 5 2-16,-5 11-1 15,-3 3 1-15,2 1-1 0,-2 0 2 16,2-7 0 0,4-6-37-16,-2-8-38 0,5-11-30 15,0-11-74-15</inkml:trace>
  <inkml:trace contextRef="#ctx0" brushRef="#br0" timeOffset="61517.267">31359 12304 311 0,'4'-4'259'16,"7"-17"-207"-16,-11 15-8 16,2 5-23-16,-2 1-13 15,0 0-18-15,0 8 9 0,0 2 2 16,0 2 0-16,0-2 0 15,0 0-3-15,0-3-10 16,0-2 7-16,7 0 1 16,3-3 7-16,5-2 4 15,1 0-5-15,2 0 0 0,0 0 0 16,-2-7-1-16,1-4 1 16,-5-1 2-16,-2-1 19 15,2-3 12-15,-7 0 3 16,2 0-5-16,-4 2-5 15,3 3-4-15,-6 6-8 0,1 3-6 16,-1 2-9-16,0 4-11 16,0 14 5-16,0 7 7 15,-5 7 0-15,-5 10-1 16,-10 12 0-16,-9 7 0 16,-9 2 0-16,-4 2-26 15,-4-8-109-15,5-7-449 0</inkml:trace>
  <inkml:trace contextRef="#ctx0" brushRef="#br0" timeOffset="62189.0958">27628 14071 165 0,'0'0'602'16,"10"-8"-582"-16,10-8-12 0,9-2 2 15,7-4-5-15,6-1 0 16,2-4-2-16,-1 0-2 16,-3-6 1-16,-11-1 0 15,-8-6 0-15,-10 5-2 16,-11-1 0-16,-1 4-2 0,-20 10 2 16,-4 7-3-16,-5 7 2 15,-1 8 1-15,4 0 1 16,6 5 0-16,11 8-1 15,10 3 0-15,4 2-1 16,21 2 4-16,9 5 1 16,6 1 0-16,-2 5-2 0,-1 1 0 15,-3 2 1-15,-12-2 2 16,-10 0 2-16,-8 2 5 16,-4-2-1-16,-7-5-5 15,-9 0-4-15,-4-10 0 16,0 0 0-16,1-9 1 0,-1-2-3 15,4-6-23-15,1 0-21 16,3-13-79-16,6-5-233 16</inkml:trace>
  <inkml:trace contextRef="#ctx0" brushRef="#br0" timeOffset="63095.2805">28310 13784 646 0,'0'-19'57'16,"0"4"9"-16,4 8-31 16,-1 7-13-16,7 0-16 15,-2 16-13-15,5 5 5 16,0 6 1-16,1 4 2 0,-3-1 1 15,-4-1-2-15,-2-4 0 16,-1-6 0-16,-1-7 1 16,-3-2 0-16,2-9 0 15,2-1 2-15,3 0 8 0,2-11 0 16,1-1-8-16,7-7-1 16,0-3-2-16,0 2 2 15,0 1 4-15,-3 3 0 16,-4 1-2-16,-2 7-5 15,-3 4 3-15,-1 4-1 16,-3 0-4-16,1 4-5 0,-2 8 5 16,4 2 2-16,-3 1 2 15,3 1 0-15,-1-2-1 16,3-2 1-16,0-1-2 16,1-4 1-16,-2 0 3 15,0-3-4-15,5-2 5 0,-3-2-3 16,1 0 2-16,-1-4 1 15,5-6-4-15,-4-5 5 16,5-4-4-16,0-3 0 16,-3 1 0-16,3-1 1 0,-2 4 4 15,-3 3 6-15,-1 5-1 16,1 5-4-16,-1 5-2 16,-1 0-8-16,0 5 1 15,2 6 1-15,-1 7-3 16,2 2 4-16,0 3 0 15,0 4 1-15,2-6-1 16,4 2-17-16,2-3-28 0,5-10-22 16,3-2-27-16,1-5-38 15,5-3-63-15</inkml:trace>
  <inkml:trace contextRef="#ctx0" brushRef="#br0" timeOffset="63423.3823">29052 13888 145 0,'3'-25'274'0,"10"2"-161"0,-9-2 5 16,-4 8-44-16,0 7-16 15,0 1-36-15,-4 7-14 16,-3 2-3-16,-2 0-5 16,-2 9-1-16,1 3 2 0,-5 5-2 15,4 0 1-15,4-1 0 16,1-1 1-16,3-3-2 16,3-3-1-16,0-3 0 15,11-6 2-15,1 0 5 16,3 0 0-16,1-6-2 0,1-3-2 15,-5-1 2-15,-4-2 0 16,-1 4-3-16,0-1 2 16,-6 3-1-16,3 3-1 15,-4 3 0-15,0 0 1 16,0 3-10-16,0 10 4 16,0 1 4-16,0 8 3 15,0 1-2-15,0-2 0 0,3 3 0 16,2-7-28-16,4-4-86 15,3-10-5-15,1-3-14 16</inkml:trace>
  <inkml:trace contextRef="#ctx0" brushRef="#br0" timeOffset="63673.361">29384 13458 631 0,'-5'0'18'0,"0"3"-21"16,5 15 7-16,-2 11 25 16,2 4 25-16,0 9-14 15,0 4-13-15,0 2-9 16,2-2-5-16,-2 3-5 0,0-6-6 16,1-3 1-16,1-5-2 15,2-7-6-15,1-9-22 16,0-8-26-16,3-9-57 15,4-2-22-15,0-3-197 16</inkml:trace>
  <inkml:trace contextRef="#ctx0" brushRef="#br0" timeOffset="63876.482">29627 13508 514 0,'13'-47'87'0,"-5"16"20"15,-4 20-27-15,-4 11-41 16,0 7-32-16,-5 21-16 0,-3 14 6 15,-8 12 8-15,-1 5 0 16,0 7 4-16,-1 0 5 16,4-2-4-16,-1-4-6 15,3-12-2-15,5-8 2 16,1-9-23-16,4-17-74 0,2-14-232 16</inkml:trace>
  <inkml:trace contextRef="#ctx0" brushRef="#br0" timeOffset="64892.1409">30646 13550 567 0,'19'-23'98'15,"-7"0"-56"-15,-2-1 30 16,-2 10-31-16,-6 0-5 16,-2 6-8-16,-5 5-20 15,-12 3-11-15,-6 11-4 16,-6 13 4-16,0 8 4 0,-2 7 0 15,7 5 0-15,4 5 0 16,8-1 0-16,6-3-1 16,6-5 0-16,6-4 1 15,15-7 2-15,9-6 0 16,6-7-1-16,4-5 0 16,-2-8-15-16,-3-3-43 0,-9-5-84 15,-9-13-138-15</inkml:trace>
  <inkml:trace contextRef="#ctx0" brushRef="#br0" timeOffset="65048.3954">30553 13691 586 0,'-7'-7'63'16,"7"0"-11"-16,5 3-5 16,15 1-19-16,13 3-21 15,4 0-4-15,8 0-2 0,5 0-58 16,1 0-29-16,-5 0-39 15,-4 0-315-15</inkml:trace>
  <inkml:trace contextRef="#ctx0" brushRef="#br0" timeOffset="65501.4825">31250 13433 662 0,'-3'-11'31'0,"-4"1"25"15,7 7-15-15,0 3-12 16,2 0-15-16,13 0-25 0,5 6 8 15,6 3 7-15,1 1-1 16,6 3-1-16,-5-1-2 16,-2 1-2-16,-4-2 3 15,-7-1 1-15,-2-2-1 16,-6-1-1-16,-1-3-1 0,-5 2-1 16,-1 2 0-16,0 0 2 15,-5 5 1-15,-4 1 1 16,-7 8 2-16,-2 3-2 15,-7 3-1-15,-4 2 0 16,-7 4 0-16,2 0 0 0,-4-5 1 16,6-2 0-16,1-2-2 15,10-6 1-15,5-5-18 16,7-3-34-16,9-7-99 16,5-4-237-16</inkml:trace>
  <inkml:trace contextRef="#ctx0" brushRef="#br0" timeOffset="65876.4617">31904 13430 709 0,'8'-9'8'15,"-4"0"5"-15,-4 6 22 16,0 3-15-16,-12 0-15 15,-7 12-3-15,-2 5-1 0,-6 7 2 16,2 4 0-16,0 2-2 16,-1 2-1-16,9 0 1 15,4-1-1-15,6-5 0 16,7-4 1-16,0-2-1 16,10-5 2-16,10-5 0 15,7-5 2-15,4-5 1 0,1 0-2 16,2-5-2-16,2-13 1 15,-4-4-1-15,-5-5 0 16,-1-6 1-16,-8-5-2 16,-11-2 0-16,-7 6-2 15,-4-1-1-15,-17 7 4 0,-6 10-5 16,-6 5 3-16,1 7-8 16,3 4-115-16,6 2-76 15</inkml:trace>
  <inkml:trace contextRef="#ctx0" brushRef="#br0" timeOffset="66063.9273">32151 13568 852 0,'4'0'16'0,"3"0"-21"15,-6 0-43-15,-1 0-123 16,-8-14-348-16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5:20:01.2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9136 10333 311 0,'-9'0'22'0,"0"0"-2"15,2-4 4-15,3 3 37 16,1-3-27-16,1 2-9 16,0 0-4-16,2 0-3 0,0 2-3 15,0 0-16-15,2 0-5 16,3 0 5-16,8 0 4 15,3 0 1-15,3 0-6 16,7 0 1-16,-1 0 7 16,4 0-2-16,0-5-2 0,3-2 1 15,2 2 3-15,2-3 6 16,1 1 0-16,5 2-3 16,3-2-2-16,0 0-2 15,5 0-4-15,2 0 1 16,7-3 0-16,1-2-1 0,2-1 0 15,3 0-2 1,1-4 3-16,-3 2-3 0,3 0 2 16,-3 3-1-16,-2 1 2 15,-1 0 2-15,-5 4 0 16,5 1 1-16,-3 0 2 16,1 2-4-16,3-3-3 0,4 2 1 15,-3-1 0-15,5-1 0 16,-3 0 0-16,3-1-1 15,-1 2 2-15,3-3-1 16,-1 2-2-16,2-3 1 16,3 2 1-16,3 0 0 0,2 3 0 15,0-2 4-15,1 1 0 16,-2 3-1-16,1 0-2 16,-3 3-1-16,0-2 0 15,-1 0 0-15,-1 0 0 16,0-2-1-16,-7 1-1 0,0 0 2 15,-5-3-1-15,0 1 0 16,-5-1 1-16,-8-1-1 16,-1 2 2-16,-4 0-2 15,-2-2 0-15,-1 3 1 16,-1-3 1-16,2 1-2 0,0-1 3 16,-2 0-5-16,0 0 3 15,1 0 1-15,-4 2-3 16,-2-3 2-16,0 1-1 15,-2 2-1-15,-5 0 2 16,-3 1-1-16,-1 0 0 0,-8 2 0 16,-9 0-1-16,-4 1-56 15,-2-3-100-15</inkml:trace>
  <inkml:trace contextRef="#ctx0" brushRef="#br0" timeOffset="1046.7705">9320 10270 381 0,'-17'0'15'0,"5"0"-6"16,2 0-3-16,3 0 13 15,2-3 1-15,3-3-1 0,0 1-5 16,-1 2-7-16,3-3 0 15,0 2-4-15,0 1-8 16,5-1 0-16,7-1 5 16,8 2 2-16,6-1-4 15,6-2 4-15,4 3 1 0,3-2-1 16,6 0 0-16,-2-1-1 16,4 1 1-16,3-1-1 15,4-1 7-15,4-1-3 16,4 0 1-16,1-2-2 15,5 1 0-15,2-4-2 0,4 3-1 16,-1-2 0-16,5 2 1 16,-3-1-1-16,5 2 0 15,-4 1 0-15,2-2-1 16,2 0 0-16,3-3 0 16,-2 1 1-16,6-3 1 0,-5 1-3 15,1 0 5-15,3 2 2 16,-4-3 1-16,-1 4-3 15,4 3-4-15,-7 1 3 16,2 1-2-16,-4 1 0 16,-1-3-1-16,-2 2 3 15,3-2-3-15,-5-1 1 0,1 1 1 16,2-3-1-16,-1 2 3 16,-3 0 0-16,1 0-1 15,-2 2-1-15,-2-2-1 16,-3 0 1-16,-1 2 2 0,-5 0-4 15,-4-1 2-15,-5 1 6 16,-3 2 5-16,-5 0-2 16,-7 3-1-16,-4 0-1 15,-3-1-3-15,-6 1-2 16,-6 0-1-16,-5 2 0 16,-7 0-1-16,-4-6-5 15,-21-6-160-15</inkml:trace>
  <inkml:trace contextRef="#ctx0" brushRef="#br0" timeOffset="6124.6489">24874 12036 264 0,'-22'0'11'0,"-3"0"0"16,-3 0 3-16,-4 0 16 0,0 0-17 16,-2-4-7-16,2-6 6 15,1 2-10-15,2-6-2 16,2 2 1-16,0-3 0 16,6 2 0-16,-1-3-2 0,1 5 2 15,0 0-1-15,-1 3 2 16,2 0 0-16,2 5 15 15,2 1-6-15,4 2-2 16,2 0-5-16,8 0-1 16,2 0-1-16,10 0-3 0,11 0 10 15,8 0 3-15,11 0-2 16,6 0-1-16,13 0-1 16,6 0 2-16,6 0 2 15,12 0 0-15,5-2 3 16,9-6 8-16,5 2 0 15,6-3-6-15,8 1-6 0,1 0-3 16,8-1-4-16,4-1 0 16,2 1-1-16,10-2-1 15,-4-2 2-15,7 1-1 16,3-2 6-16,-3 1 0 0,2-2-1 16,-2 2 2-16,-1 1 0 15,1-2 1-15,-3 3-5 16,3 3 0-16,2 1-3 15,4 0-3-15,-2 1 2 16,2 1-1-16,1-1-2 0,0 3 3 16,0-1-3-1,0 0 2-15,-7 1-1 0,2-1 3 16,-2 3-3-16,-2 1 0 16,-2 0 0-16,-3 0 0 15,1 0 0-15,2 0 0 16,0 0 3-16,4 0-4 15,3 0 1-15,1 3 1 0,3-1 1 16,-1 1-2-16,2 3 0 16,-8-1 0-16,0 1 0 15,-6 1 1-15,-1 2 1 16,-4 0-2-16,-8-1-1 0,-1 2 2 16,-4 0-1-16,-9-1 0 15,-4-1 2-15,-10 0-3 16,-9-1 10-16,-10 1-1 15,0-1 5-15,-10-4-1 16,-4 2-4-16,-1-1-1 0,-5 1-5 16,-2 1 0-16,-6-3 0 15,-4 3-2-15,-5-3 0 16,-2-1 2-16,-3 0-1 16,-4-2-2-16,-3 0 3 15,-2 0-2-15,-5 0 2 16,-2-2-2-16,-6-2 1 15,-2 1-1-15,-7-1 4 0,-2-1-1 16,-3-1 5-16,0 2-5 16,-1-4-3-16,-10 1-2 15,-5-2 2-15,-5 0 0 16,-5 2 1-16,-4-2-1 0,-4 0 0 16,-5-1 1-16,-3 2-2 15,-7-2 1-15,-6 3 1 16,-6-3 1-16,-8 3-2 15,-3 0 0-15,-1 2 0 16,-1-1 0-16,1-1 0 0,-2 1 0 16,2 0 0-16,-2-1 0 15,-1 1 0-15,-2 3 6 16,-3 1-12-16,-2 2 6 16,3 0-4-16,-3 0 1 15,1 0 0-15,4 0 1 16,-1 4-1-16,-3-1 0 0,-3 2 6 15,-3 1-4-15,-4 0-1 16,1 0 2-16,-1 0 3 16,4 1-4-16,0-2-1 15,4 1 3-15,-2-3-5 0,5 1-14 16,-6-3 6-16,5-1 5 16,-6 0 2-16,-2 0-3 15,-1 0 14-15,-3 0-5 16,-4 0-3-16,-4 0 5 15,-3-3-5-15,-2 1 5 0,-2 0-4 16,4-1 3-16,-7 1-1 16,7 0-1-16,-4 1 3 15,4-1-4-15,-3 2 2 16,-1-2-1-16,1 2-1 16,-6 0 2-16,5 0-2 15,-3 0 1-15,0 0 1 0,-3 0 0 16,3 0-1-16,-5 0-1 15,5 4 1-15,-4-1 1 16,3 2-1-16,2 1 0 16,-2-1-2-16,2 1 3 0,5 1-1 15,0-4 3-15,3 2-5 16,-1 1 4-16,4-1-2 16,-3 2-3-16,1 0 4 15,0 0-1-15,-3 1 0 16,3 1 2-16,-2-1-2 15,1 2 0-15,5-3-2 0,-3-2 5 16,6 0-6-16,2-1 3 16,3 0 2-16,2-3-4 15,2 1 6-15,-1 0-5 16,5 1 0-16,-1-1 1 16,4 2 1-16,4 0-1 15,3-1 0-15,2 2 0 0,3 1 0 16,3 1 0-16,6-4 1 15,4 5-1-15,6-3 1 16,7-2-1-16,6 1 0 16,11-1-1-16,4 0 1 0,3-1-12 15,5-2-89-15,3-8-85 16</inkml:trace>
  <inkml:trace contextRef="#ctx0" brushRef="#br0" timeOffset="7015.409">33402 11633 407 0,'-5'0'3'0,"3"-5"33"16,2-2-3-16,10 1-13 15,7 3 3-15,5 0 1 16,7 0-9-16,5 3-5 15,2 0-2-15,3 0-6 16,-2 0 1-16,0 0-2 0,-5 4 6 16,-6-2-7-16,-5 1 0 15,-6 1-4-15,-10-1-53 16,-5-3-59-16,-5 2-94 16</inkml:trace>
  <inkml:trace contextRef="#ctx0" brushRef="#br0" timeOffset="7171.6403">33466 11665 473 0,'0'2'23'0,"7"-2"-5"0,15 2-9 16,8 1-1-16,11 3-3 16,12-1-2-16,8 3-3 15,-5-3 0-15,-1-5-146 16</inkml:trace>
  <inkml:trace contextRef="#ctx0" brushRef="#br0" timeOffset="22749.0014">9813 11866 401 0,'0'-2'6'0,"-1"-4"11"15,-4-1 21-15,5-1-20 16,0 3-3-16,0 2 4 16,0 0 4-16,0-1 1 15,0 0 1-15,0 4-4 16,0 0-13-16,5 0-13 0,1 0 3 16,8 0 1-16,7-2 3 15,6-3 0-15,3-2 6 16,6-4 0-16,0-2-2 15,-1 1-2-15,-1-1-1 16,-7 3 0-16,-1 1-2 16,-8 5-2-16,-6 4-19 15,-10 0-84-15,-2 4-19 0,-14 5-31 16</inkml:trace>
  <inkml:trace contextRef="#ctx0" brushRef="#br0" timeOffset="22889.6201">9931 11854 344 0,'-21'7'74'16,"8"-3"-12"-16,6-1-4 15,7-3-24-15,7 0-26 16,18 0 21-16,13 0 9 16,12-7-19-16,11-1-11 15,7-4-4-15,5 3-3 16,-7-9-66-16,-6-11-379 0</inkml:trace>
  <inkml:trace contextRef="#ctx0" brushRef="#br0" timeOffset="43123.88">33281 12020 132 0,'2'-4'18'0,"1"-2"-13"16,1 0 17-16,1 0-6 0,-3 1 7 15,1 0 31-15,-1 2-1 16,0 0-12-16,-1-3-6 16,2 0-3-16,-3 4 1 15,0-2-2-15,2 0 5 16,-2 0-11-16,0 1-12 15,2-1-7-15,-2 2-1 16,0-1 1-16,0 3 8 0,1-1 2 16,-1 1-4-16,0 0-5 15,0 0-4-15,0 0-4 16,0 0-2-16,0 0 3 16,0 0 2-16,0 0-1 15,0 1 1-15,-1 2-1 0,1-1 2 16,0-2-1-16,-2 4-2 15,0-3 0-15,2 3 1 16,-4-1-1-16,-3 1 1 16,2-3-2-16,-4 1-63 15,-1-2-80-15</inkml:trace>
  <inkml:trace contextRef="#ctx0" brushRef="#br0" timeOffset="61467.1178">26973 4635 671 0,'-4'-6'10'0,"-1"-2"3"16,2 8 25-16,3 4-27 16,0 12-26-16,5 7 5 15,2 10 15-15,1 4-2 0,1 6 2 16,1-3 2-16,2-2-5 16,-2-2 2-16,2-10-3 15,-2-4 1-15,-1-12-1 16,-1-6-1-16,2-4 4 15,-3-9 28-15,3-12 16 16,-1-4-25-16,1-3-13 0,-1-1-4 16,2 8-1-16,-6 3-4 15,2 7-1-15,-2 9-2 16,5 2-4-16,1 2-5 16,1 10 7-16,6 5 2 15,1 0 2-15,1 1 1 16,4-2 1-16,3-2 1 0,2-7-3 15,1-7 1-15,-1 0 5 16,2-13-2-16,-4-11 1 16,-3-6 1-16,-4-8 9 15,-5-4 5-15,-8-3-2 0,-7 2-5 16,0 2-6-16,-9 4-3 16,-6 8-4-16,2 8-3 15,-4 6 1-15,3 10 0 16,1 5-4-16,6 0-21 15,5 7-22-15,2 7-16 0,0 4-28 16,14 0-50-16,3 0-63 16</inkml:trace>
  <inkml:trace contextRef="#ctx0" brushRef="#br0" timeOffset="61935.8546">27721 4737 694 0,'0'-3'39'0,"-5"-1"-8"15,-4 4 47-15,1 0-65 0,3 2-10 16,-4 11-3-16,2 2 0 16,-2 7-3-16,2 6 4 15,3 1-2-15,1 2 2 16,3 1-1-16,0-4-3 16,2-5 0-16,6-3 1 15,7-9-2-15,1-6 3 0,4-5 2 16,0-4 7-16,1-11 8 15,-1-9 1-15,-2-5-2 16,-5-3-2-16,-10 2 0 16,-3 2 2-16,-3 4-1 0,-14 5-7 15,-2 6-5-15,-5 6-4 16,-3 7 2-16,2 0-1 16,1 9-3-16,2 3-38 15,2 0-22-15,4-4-60 16,3-8-242-16</inkml:trace>
  <inkml:trace contextRef="#ctx0" brushRef="#br0" timeOffset="62654.5283">26908 3796 620 0,'0'-12'18'15,"0"4"21"-15,0 6 1 16,-5 2-8-16,-8 14-35 16,2 11-1-16,-2 11 2 15,-2 7 2-15,0 7 2 0,2 0-3 16,5-5 4-16,3-8-1 15,2-7-2-15,1-16-1 16,2-7 2-16,0-7-3 16,5-18 22-16,5-12 27 15,2-7-38-15,1-16-8 0,-2-9 5 16,-3 1 16-16,-1 5-13 16,-7 6-3-16,0 8 2 15,0 13 9-15,0 13 3 16,0 11-8-16,0 5-6 15,0 1-13-15,5 13-12 16,9 8 19-16,11 3 0 0,9 7 0 16,7-2 1-16,6 4 1 15,6 0-2-15,1-2 1 16,-1 0-33-16,-6-4-111 16,-4-3-290-16</inkml:trace>
  <inkml:trace contextRef="#ctx0" brushRef="#br0" timeOffset="62998.2527">28532 4718 689 0,'17'0'18'15,"-13"-8"-21"-15,-4 1 6 16,0 1 24-16,0 6 61 16,0-2-30-16,0 2-19 15,0 2-24-15,-4 15-16 0,4 8-4 16,-2 15 4-16,2 8 3 15,0 9 0-15,0 1-1 16,11-4-3-16,5-9-49 16,2-16-33-16,2-21-51 15,2-12-129-15</inkml:trace>
  <inkml:trace contextRef="#ctx0" brushRef="#br0" timeOffset="63482.5917">29014 3890 724 0,'0'-9'23'16,"0"5"-10"-16,-3 4 12 15,-4 16-27-15,1 9-1 16,2 9 4-16,2 7 1 16,2 3-1-16,0 1 2 0,12 2-1 15,3-4-1-15,5-6-1 16,1-9 2-16,-4-8 0 15,1-9 0-15,-2-11-1 16,-3-5 4-16,-2-19 8 16,-3-4 3-16,0-2 0 0,-4-1-4 15,-1 5 6-15,-1 8 0 16,-2 5-6-16,0 8-6 16,0 5-3-16,2 0-7 15,-1 4-14-15,5 6 5 16,-1 1 13-16,3-2 2 15,4 0-1-15,0-4 0 0,8-5-2 16,5-2 8-16,2-12-4 16,2-6 1-16,-3-6 0 15,1-8-1-15,-6-4-2 16,-9-2 3-16,-6-2 0 16,-4 3-1-16,-2 8 14 0,0 5-20 15,-8 8 2-15,1 8-1 16,0 10-4-16,2 3-2 15,3 12-30-15,2 11-20 16,5 2-34-16,9 3-84 16,8 1-220-16</inkml:trace>
  <inkml:trace contextRef="#ctx0" brushRef="#br0" timeOffset="63638.8322">29708 4137 627 0,'15'12'91'0,"-11"0"-47"0,1 11-14 15,1 11-12-15,-2 9 0 16,-1 7-3-16,1 3-10 16,-1-1-1-16,-1-5-13 15,0-12-71-15,1-12-53 16,1-17-155-16</inkml:trace>
  <inkml:trace contextRef="#ctx0" brushRef="#br0" timeOffset="64138.7963">29053 2939 685 0,'-1'-3'14'15,"-8"3"7"-15,4 14-22 0,-6 14 0 16,3 12 6-16,-2 12 0 16,-2 8-1-16,2 6 2 15,5 0-1-15,0-5 0 16,3-10-1-16,-2-13-1 15,4-15-3-15,0-14 0 16,0-9 1-16,0-23 18 16,0-14-25-16,2-17-11 0,2-17 15 15,1-8 5-15,2 0-2 16,-2 10 1-16,5 8-3 16,-3 18 5-16,3 16 14 15,1 17-6-15,5 10 0 0,8 2-6 16,3 21-4-16,9 9-2 15,4 11 4-15,9 5 1 16,4 4 6-16,-2 0-4 16,5-4-3-16,2-2-1 15,-3-6 2-15,0-6-28 0,-16-10-127 16,-9-10-299-16</inkml:trace>
  <inkml:trace contextRef="#ctx0" brushRef="#br0" timeOffset="64576.2748">26283 4113 636 0,'0'-63'0'0,"4"3"3"16,3 7-4-16,2 8 18 15,-2 15 1-15,-4 8 6 16,-1 17 23-16,-2 10-3 15,0 30-52-15,-7 24 3 0,3 14 7 16,3 27-1-16,1 22 3 16,7 17 1-16,11 18-2 15,6 11 2-15,6 1-1 16,8-2-1-16,8-10-1 16,15-19-3-16,15-26-18 15,14-30-18-15,19-28 1 0,20-31-4 16,15-25-43-16,10-39-64 15,17-36-194-15</inkml:trace>
  <inkml:trace contextRef="#ctx0" brushRef="#br0" timeOffset="64888.7953">29729 2645 746 0,'-4'-46'4'0,"4"6"2"16,12 13 15-16,23 14-20 15,21 11-8-15,16 4 4 16,17 27-1-16,17 22 10 16,7 18-2-16,1 29-2 0,-7 24-2 15,-10 18 1-15,-18 19 1 16,-21 7-1-16,-22 4 0 15,-19-3-1-15,-17-2 9 16,-7-7 26-16,-20-8-2 16,-14-4-22-16,-11-5-5 0,-16-7-3 15,-17-11-15-15,-17-14-87 16,-20-20-208-16</inkml:trace>
  <inkml:trace contextRef="#ctx0" brushRef="#br0" timeOffset="65263.7657">26559 6544 813 0,'-30'15'12'15,"17"-12"4"-15,13-3-11 16,27-5-12-16,26-17 6 16,22-11 21-16,25-16 4 0,34-16-13 15,24-16-7-15,25-10-3 16,21-10 1-16,24-9 0 16,7-6-2-16,17-3 4 15,6-1 8-15,9-1 7 16,0 2 3-16,-3 7-2 0,-2 8-6 15,-8 6-1-15,-18 11-12 16,-19 13 0-16,-28 12 2 16,-31 12-3-16,-34 16-25 15,-40 16-26-15,-39 13-46 16,-45 5-110-16,-37 18-155 16</inkml:trace>
  <inkml:trace contextRef="#ctx0" brushRef="#br0" timeOffset="65576.2417">26630 6997 838 0,'43'-12'24'0,"33"-29"-27"16,36-20 7-16,37-18-1 16,43-16 1-16,33-22 2 15,33-13-3-15,31-12-1 16,31-12 5-16,23-5 3 0,18-3 6 16,8 1-4-16,2 9-1 15,-12 13 3-15,-18 13-3 16,-41 17-4-16,-42 21-6 15,-53 14 1-15,-64 13-54 0,-71 5-241 16</inkml:trace>
  <inkml:trace contextRef="#ctx0" brushRef="#br0" timeOffset="67310.5243">26712 7582 748 0,'-5'-3'11'0,"5"1"19"0,0 2-19 16,0 9-11-16,11 9-2 15,5 2 5-15,5 1-2 16,7 0 4-16,6-1-1 16,7-4 0-16,6-7-1 15,-1-9-1-15,3 0 3 0,-7-13-3 16,-2-10 3-16,-8-7-1 16,-7-6 2-16,-10-3-2 15,-4 1 0-15,-4 7 10 16,-7 5 3-16,0 10 2 15,0 11-3-15,-4 5-6 16,-3 7-11-16,-3 18-8 16,2 11 9-16,1 13 4 0,0 12 0 15,3 14 2-15,1 6 0 16,1 6-3-16,-2-5-2 16,2-7 2-16,0-13 2 15,-1-16-15-15,3-15-25 0,0-22-22 16,0-9-135-16</inkml:trace>
  <inkml:trace contextRef="#ctx0" brushRef="#br0" timeOffset="67716.7069">27726 7589 321 0,'-7'0'174'0,"0"0"-119"0,2 0 52 15,-1-5-24-15,6 0-9 16,0-3-19-16,8-2-19 16,11-2-22-16,13-1-8 15,10-1-3-15,6-1 0 16,6 7-3-16,1 0-27 0,-6 6-60 15,-10 2-103-15,-17 0-300 16</inkml:trace>
  <inkml:trace contextRef="#ctx0" brushRef="#br0" timeOffset="67841.6986">27741 7816 721 0,'0'4'21'0,"6"-4"-18"16,24-6-4-16,16-6 11 15,17-8-8-15,11-5 1 16,3-7-126-16,4-7-329 16</inkml:trace>
  <inkml:trace contextRef="#ctx0" brushRef="#br0" timeOffset="68451.0294">28873 7281 645 0,'-6'0'45'16,"0"-4"30"-16,3 4-8 0,3 0-52 16,0 13-14-16,0 3-5 15,0 7 3-15,3 2 0 16,4 3 4-16,7 3 1 16,-2-3-1-16,1-3-2 15,2-5-2-15,0-9 0 16,-1-6 1-16,3-5 4 0,-1-7 6 15,-2-13-4-15,2-3-1 16,1-4-4-16,-5 3 1 16,-2-2 0-16,-2 8-1 15,-1 8 2-15,-3 3 6 16,-3 7-3-16,3 0-7 0,-1 5-7 16,3 7 3-16,3 5 5 15,2-1 1-15,5 1 0 16,3-2 0-16,3-6 1 15,5-4-2-15,2-5 2 16,2-2 2-16,-4-14 1 0,0-7 0 16,-8-7-2-16,-2-6 1 15,-10-2 6-15,-7 1-2 16,0 3-6-16,-7 5-4 16,-10 10 2-16,-2 10-3 15,-1 9-1-15,1 2 3 0,9 14-29 16,-1 9-21-16,10 5-54 15,1 2-104-15</inkml:trace>
  <inkml:trace contextRef="#ctx0" brushRef="#br0" timeOffset="68872.8887">29496 7532 775 0,'0'-5'42'0,"0"3"17"15,0 2-53-15,-7 2-9 0,-3 12 0 16,0 4 3-16,-4 5-2 15,6 8 5-15,1-1-3 16,2 2 0-16,3-1 0 16,2-3 0-16,2-8-2 15,10-4 1-15,4-11 0 16,10-5 5-16,0-4 1 0,1-14 1 16,2-7-3-16,-4-8 0 15,-7-8 0-15,-5 3 1 16,-8 1 6-16,-5 7 3 15,-9 6-15-15,-11 10-1 0,-7 12 0 16,-7 2 0-16,-5 9-24 16,-2 5-25-16,4-5-103 15,3-3-275-15</inkml:trace>
  <inkml:trace contextRef="#ctx0" brushRef="#br0" timeOffset="69419.7196">29023 6660 336 0,'9'-11'373'15,"-2"0"-328"-15,-5 3 13 0,-2 2-30 16,0 6-2-16,0 0-19 15,-3 14-10-15,-8 5-2 16,2 8 4-16,-4 4 2 16,2 5 0-16,2-2 0 15,4-2-1-15,2-7 1 0,1-9 1 16,2-9-1-16,0-7-1 16,3-12 11-16,8-12-4 15,0-9-5-15,5-9-1 16,-1-3 1-16,-1-7 1 0,-1 5-3 15,-5 5 6-15,-1 12 2 16,-3 4 3-16,-2 14 0 16,-1 12 2-16,3 6-9 15,2 15-13-15,6 9 7 16,8 7 1-16,9 4 2 16,9 3-1-16,8-1 0 0,4-3-2 15,3-10-56-15,0-14-125 16</inkml:trace>
  <inkml:trace contextRef="#ctx0" brushRef="#br0" timeOffset="70325.9548">29932 7156 386 0,'-15'0'53'0,"3"0"28"16,5 0-18-16,5 0-1 15,2 0-9-15,4 0-4 16,13-5-33-16,12-5-7 16,8 2-2-16,9-5-3 0,6 1-1 15,-2 1-4-15,-3 0 1 16,-10 3-28-16,-6-2-84 15,-18 3-36-15,-11-1-200 16</inkml:trace>
  <inkml:trace contextRef="#ctx0" brushRef="#br0" timeOffset="70513.4101">29996 6954 654 0,'-1'0'62'0,"1"0"4"15,0 6-65-15,7 13-2 16,1 10 9-16,2 10 6 0,0 11-10 16,-1 14-1-16,-4 4 0 15,0 2 0-15,0-6-8 16,2-10-151-16</inkml:trace>
  <inkml:trace contextRef="#ctx0" brushRef="#br0" timeOffset="71904.0239">30680 6640 715 0,'2'-6'27'0,"-2"-2"3"16,0 8-9-16,0 2-9 15,0 12-27-15,0 9 18 0,0 6-3 16,0 5-1-16,0 3 3 16,0-1-2-16,2-2 3 15,6-6-4-15,-3-8 1 16,2-7-1-16,0-8 0 16,4-5 4-16,-2-4 4 0,3-12 3 15,3-2-5-15,-1-3-1 16,-1 1-4-16,-6 6 3 15,0 2-3-15,-5 8 8 16,-2 4-1-16,0 4-20 16,0 8 6-16,2 6 5 0,3 2 4 15,4-5 0-15,2 0 1 16,5-5-4-16,2-8 2 16,2-2 5-16,1-5-2 15,1-13 0-15,0-3 4 16,-1-9 4-16,-5-5 5 15,-1 0 3-15,-8-5-1 0,-7 1-8 16,0 6-7-16,-4 1-3 16,-11 10-4-16,2 4 2 15,-2 14-3-15,1 4-1 16,1 3 2-16,4 16-28 0,4 6-34 16,3 2-62-16,2 3-153 15</inkml:trace>
  <inkml:trace contextRef="#ctx0" brushRef="#br0" timeOffset="72138.381">31214 6915 715 0,'-13'9'12'0,"3"2"-19"0,3 7 13 15,-1 8 10-15,3 8 4 16,-1 4-5-16,5 4-10 16,1 1-3-16,-2-4 1 15,2-10-70-15,-2-15-103 16,1-14-185-16</inkml:trace>
  <inkml:trace contextRef="#ctx0" brushRef="#br0" timeOffset="72544.6314">30799 5986 645 0,'4'-2'13'0,"-4"2"0"0,-6 23-37 15,-8 8 26-15,-4 9 9 16,-6 10-1-16,-1 2-7 16,-1 0 0-16,2-6 0 15,6-10 0-15,6-9-2 16,2-12 2-16,7-14-2 0,3-6 5 16,0-20 12-16,6-11-19 15,4-12 1-15,4-6 4 16,-1 1 0-16,-2 1-2 15,-1 11 8-15,-2 9 20 16,-4 9 3-16,-1 12-10 0,2 5-2 16,4 6-14-16,4 6-16 15,6 13 2-15,5 8 6 16,8 9-1-16,2 3 3 16,3 4 0-16,1 0 2 0,-3 3-22 15,-1-8-66-15,2-6-82 16</inkml:trace>
  <inkml:trace contextRef="#ctx0" brushRef="#br0" timeOffset="72997.7056">31505 6346 375 0,'-12'-7'361'0,"12"0"-361"0,1 2 16 16,19 5-13-16,8 0-5 15,8 5 12-15,8 9-1 16,-2 2-4-16,-1 6-3 16,-4 4-3-16,-14 5 0 0,-8 3 0 15,-14 0-2-15,-1 1 0 16,-16-7 5-16,-2-4-4 15,2-10 5-15,0-6 0 16,6-8 4-16,5 0 37 16,5-15 1-16,8-14-28 0,11-6-17 15,5-15-1-15,8-5 5 16,0-4 3-16,-5 4 0 16,-1 10 2-16,-11 8-2 15,-3 14 3-15,-5 10 7 16,-7 11-7-16,0 4-10 0,0 19-7 15,-2 12 3 1,2 9 3-16,0 17-1 0,12 7 1 16,8 1-12-16,6 3-27 15,1-8-34-15,-1-8-126 16</inkml:trace>
  <inkml:trace contextRef="#ctx0" brushRef="#br0" timeOffset="74200.7557">26723 8785 662 0,'-64'17'32'15,"11"-8"-10"-15,12-1 11 16,11-5-26-16,10-1-3 15,11-2 5-15,9 0 10 16,2 0-1-16,23-4-23 16,13-3 6-16,16-4 3 0,17-1-3 15,14-8 1-15,17-3-1 16,15-9-1-16,17-7 3 16,15-4 13-16,18-5 5 15,16-8-1-15,12 1-5 16,12-4-2-16,10-2-2 0,12-1-4 15,7 0-6-15,5-4 1 16,7-4-1-16,0-3 0 16,0-3-1-16,-6-5 1 15,-5 1 1-15,-11 3-1 16,-12 2-1-16,-11 9-1 0,-16 4 2 16,-17 7-2-16,-11 3 2 15,-16 4-2-15,-9 0 2 16,-11 1 0-16,-5 1 0 15,-6-1 2-15,-4 1-1 16,-9 3-1-16,-6 2 0 16,-5 0-1-16,-9-3 0 0,-3-3-4 15,-14-3-6-15,-6-3 5 16,-13-5 4-16,-9-6-2 16,-7 0 3-16,-10-6 0 15,-7-3-2-15,-8 1 4 0,-2-7 0 16,0-5-1-16,-15 2 0 15,-4-2 3-15,-8 2 1 16,-7 3 1-16,-10 10-5 16,-15 5-3-16,-8 9-1 15,-11 5 1-15,-15 5 0 16,-16 8 1-16,-11 6 0 0,-16 6 0 16,-10 9 1-16,-8 3-5 15,-13 10 4-15,-6 3 1 16,-5 0 0-16,-1 9-1 15,-10 9 3-15,-1 5-3 16,-2 7 2-16,-3 4-3 0,-3 4 3 16,-3 3 0-16,-1 3-4 15,5 1 2-15,-2-1 3 16,0 1-2-16,4-2 0 16,5 1-1-16,1 5 2 15,10-1-1-15,3 2 0 0,9 1-2 16,2 1 2-16,5 2 0 15,3 1-1-15,4 1-3 16,4 1 4-16,1 0-1 16,11-2 1-16,5-2 0 15,15-3-1-15,13-3 2 0,12-5-1 16,16-1 0-16,12 5-1 16,14 1-1-16,11-1-1 15,7 10 1-15,8 5 0 16,6 6 1-16,4 5 0 15,2 4 3-15,5 6-1 0,-1 6-1 16,2 1 0 0,-1-2 0-16,5 5 0 0,2-5 0 15,0-2 0-15,13-8-1 16,14-5 4-16,14-10 10 16,17-7-2-16,11-7-1 15,18-7-2-15,4-5-4 0,1-3-3 16,-9-3-4-16,-17-13-66 15,-21-15-293-15</inkml:trace>
  <inkml:trace contextRef="#ctx0" brushRef="#br0" timeOffset="83294.4019">11015 11415 422 0,'0'-3'4'16,"0"3"6"-16,0-2 2 0,0 2 4 16,0 0-12-16,0 0-10 15,0 5 1-15,3 2 5 16,1 4 1-16,-3 2 4 15,3 1 6-15,-3 2 2 16,3 0-5-16,3 2-3 16,1-4-2-16,2-1 1 0,2-3 2 15,3-3-2-15,1-1 1 16,1-6 1-16,1 0 0 16,-2-3 9-16,0-10 11 15,-4-1-1-15,-3-4-7 16,-4-2 0-16,-2-3 12 0,-3 3 2 15,0 1 6-15,-10 1-6 16,0 2-11-16,-7 5-13 16,2 6-6-16,-4 5-3 15,0 0 0-15,1 5 1 16,-1 9-2-16,6 2 0 0,4-1-13 16,1-4-63-16,4-10-66 15</inkml:trace>
  <inkml:trace contextRef="#ctx0" brushRef="#br0" timeOffset="106558.9469">11388 13330 331 0,'3'-9'1'16,"1"2"-21"-16,-1 1-3 0,3 1-44 15</inkml:trace>
  <inkml:trace contextRef="#ctx0" brushRef="#br0" timeOffset="108308.8478">11312 13334 380 0,'-3'2'34'16,"3"-2"-26"-16,0 3-10 15,0-3 9-15,6 1-2 16,8-1 11-16,1 0 4 16,7 0-2-16,3-10 7 0,6 1-5 15,3 0-8-15,0-2 6 16,5-1-2-16,1 1 1 16,3 1-4-16,3-2-3 15,0 0 0-15,4 3-4 16,2-2-2-16,2 1 2 0,2-1-5 15,1 0 1-15,3 1-1 16,1 0 0-16,3 2 0 16,-3 1 0-16,6 0-1 15,-5-1-1-15,1 3 2 0,0-2-1 16,0 1 1-16,-2 0 0 16,0 0-2-16,2-1 2 15,-4-1-1-15,2 3 2 16,-1 0 2-16,-1 0 1 15,2 0 0-15,-2 0-2 16,2 0-2-16,2 0 0 0,-3 0 0 16,-1-1 0-16,-3 1-1 15,6-1 0-15,-1-1 1 16,4 1 0-16,-2-2-1 16,2-1 1-16,-1-1 0 15,1 0-2-15,-3 2 2 16,3-1 6-16,1 1 4 0,1 1-2 15,2 0-5-15,0 2-1 16,3-1-2-16,4 1 1 16,-3 0-4-16,0 0 3 15,0-1 1-15,0 2-2 0,-2-4 1 16,2 1-1-16,0 0 0 16,1-3 0-16,1 2 0 15,3-2 2-15,-3 2-1 16,0-1-2-16,1 2 1 15,-3-2 0-15,1 4 1 0,1-3-1 16,1 1 0-16,-1 2-1 16,5-1 2-16,-3-1-1 15,0 2-1-15,0-2 3 16,1 2-2-16,-3-5 0 16,-2 3 0-16,-1 0 0 15,-2 0 1-15,-2 2-2 0,3-3 1 16,-1 3 1-16,-2 0-1 15,1 1 0-15,-2 1 0 16,2-2-1-16,-3 1 2 16,0 2-1-16,-1-2 1 0,-1 3-3 15,3-3 3-15,-5 2-1 16,3 1 0-16,1-1 1 16,-2 0-1-16,-5 0 0 15,4-1 0-15,-3 1 0 16,-4-2 0-16,-5 3 0 15,-1-3 2-15,-3 2-2 0,-8 0 0 16,-1 2 7-16,-5-2 0 16,-6 2-5-16,-6 0 0 15,-5 0-1-15,-5 0 0 16,-3-1-1-16,-3 1 3 16,-5 0-2-16,0 0 2 0,0 0-7 15,-5 0 3-15,-5 0 3 16,-6 0 1-16,-6 0-3 15,-5 0 2-15,-3 0-3 16,-6 0 6-16,-3 0-7 0,-1 0 4 16,-5 0-2-16,-4 0 0 15,-2 0 0-15,-5 0 0 16,-2 1 0-16,-3 3 0 16,-1-2 1-16,-3 2-1 15,0-1-1-15,1-1 2 16,-5 1 0-16,1 5-1 0,0-5 0 15,-4 2-1-15,0 1 3 16,-1-2-4-16,-5 1 3 16,1-2-1-16,-1 1 1 15,0-2-1-15,-1 1 0 16,0-1-1-16,3 1 1 16,-1-3 1-16,1 4-2 0,0-2 2 15,-4 0-1-15,4 0-1 16,-4-1 2-16,0-1 1 15,-1 0-3-15,0 2 1 16,-1 0-1-16,-1 1 3 16,0 1-3-16,-2 1 1 0,3 1 0 15,-2-1 1-15,-3 2-1 16,5 2-1-16,-1-2 1 16,2 0-1-16,1 0 1 15,1 1 1-15,2-1-1 0,1 2 0 16,-1-2 0-16,1 2 1 15,3-2-1-15,-5 3-1 16,3 5 0-16,-2-2 4 16,0 1-5-16,-3 2 2 15,2 0 0-15,-1 0 0 0,0 2 0 16,1-2 0 0,2-2-3-16,-2 2 0 0,3-3 2 15,-1 1 0-15,1-3 2 16,-1-1-2-16,1 1 1 15,1-2 1-15,2 0-1 16,4 2 1-16,-1 0-1 0,3-3 0 16,2 5 0-16,-1-2 2 15,2-3-2-15,4 3-2 16,4-1 2-16,-1 0 0 16,2-2 0-16,5 3 2 15,3-4-2-15,1 0 0 0,2 1 0 16,0-1 0-16,5-2 0 15,2 3 0-15,2-4 0 16,0 0 0-16,5 2 1 16,0-1 3-16,4 0 0 15,4 0-3-15,-1 3 2 0,4-3-4 16,1 0 1-16,0 2 1 16,1-2-2-16,0 1 2 15,0 1-2-15,-4-5-31 16,-2-2-118-16</inkml:trace>
  <inkml:trace contextRef="#ctx0" brushRef="#br0" timeOffset="111199.4287">11972 15002 467 0,'-17'-14'128'15,"7"0"-117"-15,3 1-4 0,7 3 4 16,0 1-8-16,8-2-8 16,8 4 4-16,11 3 3 15,7 0-2-15,8 3 0 16,8 1 0-16,9 0 0 16,7 1 1-16,7 7-2 15,3-3 2-15,7 4-2 0,2-3 2 16,5-2-3-16,7 2 3 15,1-2 5-15,9-3 3 16,7 1 4-16,8-2-2 16,5 0-1-16,10 0-3 0,6-5-4 15,7 0 1-15,6-2-3 16,3 0 0-16,6-3-2 16,-1-1 3-16,4 1-2 15,4-2 2-15,2-5-2 16,4 0 2-16,-1-1 1 15,6-4-1-15,6 0-1 0,6 0 0 16,-2 0 1-16,3 0 0 16,3-2-2-16,-1 3-1 15,-4 0 3-15,3 5-2 16,-1-2 3-16,-5 1-3 16,-3 2 2-16,-1 2 1 15,-2 2-1-15,-8 1-3 0,-3 2 2 16,-3 1-1-16,-4-2 0 15,-7 3 1-15,-8-2-2 16,-4-2 2-16,-12-1-1 16,-4 0 1-16,-14-2-1 0,-5 3 6 15,-10-3 7-15,-12 3 3 16,-9-1-1-16,-7 0-6 16,-13 2-3-16,-10 0-4 15,-9 0 0-15,-9 4-1 16,-10-2 1-16,-8 1-1 15,-9 3 1-15,-4-2 0 0,-3 1-3 16,-9 2-2-16,-8-1 1 16,-10 1 3-16,-9 1-1 15,-7 1 3-15,-12-2-3 16,-7 2 1-16,-6 0-2 16,-9 0 2-16,-9 0 0 15,-8 2 0-15,-4 1-1 0,-11 0 0 16,-6 3-1-16,-7-1 3 15,-9 1-3-15,-3 1 2 16,-7 0-1-16,-3 3 1 16,-7-1-1-16,-2 0 1 0,0 4-2 15,-3-3 3-15,2 3-3 16,-2-2 1-16,-2-3 1 16,2 2-3-16,-3-2 3 15,-3 3 0-15,-2 0-1 16,-4-2-1-16,0 5 2 0,-7 0 0 15,2 2-1-15,2 0 0 16,-4 6 0-16,5-3 0 16,-3 3 1-16,5-5-2 15,-3 5 1-15,0-2 0 16,4-1 0-16,-3 2 1 16,1-3-1-16,2 2 0 0,1 2 0 15,5-3 1-15,1-1-1 16,4 1-1-16,5-1 1 15,2-2 2-15,9 0-3 16,0 2 2-16,7-2-3 0,3 2 4 16,7-2-3-16,0 4 1 15,7 1 1-15,5 1-1 16,7-1 2-16,6 1-2 16,11-3 1-16,11-1-1 15,8-2 1-15,10 0-3 0,6-3 4 16,6-8-20-1,-3-5-118-15,5-2-444 0</inkml:trace>
  <inkml:trace contextRef="#ctx0" brushRef="#br0" timeOffset="118761.7037">12613 13101 67 0,'-5'0'121'0,"0"0"-117"15,2 0 4-15,-1 0 5 0,-1 0 2 16,3 0 2-16,-1 0 0 15,-1 0 5-15,4 0-5 16,0-1 33-16,0 1-27 16,0 0-10-16,0 0-18 15,0 0 5-15,4 0 6 0,4 0-2 16,1 0 8-16,4 0 3 16,3 0 4-16,8 0 0 15,3 0-7-15,5 0-4 16,7 0-3-16,7 0-3 15,3 0 1-15,11 0 0 16,2 0-1-16,6 0 1 16,5-6 1-16,4-1-1 0,0-2 2 15,3 2 3-15,9-4-3 16,0 2-2-16,8-2 2 16,3-1-4-16,-2 1 2 15,6 1-3-15,-2-1 1 0,5 0 2 16,-5 3 0-16,2-2 0 15,4 0 1-15,-5 3-1 16,6-3-1-16,-2 2-1 16,3-3 4-16,-5 0-6 0,2-1 2 15,-3 1 0-15,-1-1 3 16,-1 1-1-16,-4 2-2 16,1 2 2-16,0-2-3 15,-3 0 1-15,0 2 0 16,-2-2 0-16,-1 3-1 15,-1 1 0-15,-4 0 0 0,-3 3 2 16,3 0-2-16,0-1 0 16,2 1-1-16,-3-2 2 15,3 1 0-15,-4-1 11 16,-1-1 13-16,0-1-6 16,-2 1-3-16,0 0-6 0,-5-1-4 15,0 1-3-15,-1 2 0 16,-8-3-1-16,-1 2-1 15,-7 3 1-15,-8-3 0 16,-2 3-2-16,-7-1 1 16,-5 2 0-16,-9 0-1 15,-7 0-2-15,-8 5-38 0,-12-2-81 16,-6 1-196-16</inkml:trace>
  <inkml:trace contextRef="#ctx0" brushRef="#br0" timeOffset="119683.5091">13287 15008 379 0,'-2'0'7'15,"2"0"-3"-15,14 1-17 16,9-1 21-16,11 0 3 16,11 0-1-16,10 0-6 15,12-8-1-15,4-1-2 0,12 0 12 16,4 0-2-16,2-6 0 15,6 3 6-15,6-2-1 16,7 0 1-16,4-3-2 16,9 2-1-16,6-6-5 15,7 0-2-15,4-2-2 16,9-1-1-16,2 0 1 0,0-2-2 16,8 6-2-16,0-3 0 15,3 4-1-15,-2-2 1 16,2 6-1-16,-1-2 0 15,-2 3 1-15,5 2-1 16,-4-1 0-16,1 2 1 16,9 1-1-16,-5-1 0 0,4 2 0 15,-3 2 1-15,-5 0-1 16,3 0-1-16,-6 3 3 16,0 1-3-16,-2-1 1 15,-1 2 1-15,1-2-2 0,-1 3 1 16,-4-1 1-16,-6-2-1 15,-4 1 1-15,-5-1-1 16,-9 1 13-16,-5-2 17 16,-5-1-5-16,-5 1-6 15,-8-1-5-15,-4 3-7 0,-8-2-3 16,-3 1-1-16,-14 2-3 16,-4 0 1-16,-12 2 0 15,-17 0-1-15,-21-9-75 16,-17-6-314-16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53:47.7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3972 3774 542 0,'0'-2'10'16,"0"2"-9"-16,0 0 7 15,0 8-17-15,1 7 14 16,3 12 11-16,-1 9-7 16,-1 2 5-16,-2 11-1 0,0-2-1 15,0-1-5-15,-9-5-4 16,2-7-2-16,0-5 1 16,-1-10 1-16,3-5 3 15,4-7-1-15,-3-5 2 16,4-2 25-16,0-9 34 0,0-10-20 15,0-8-44-15,0-6-2 16,5-11 3-16,0-6 2 16,3-7 0-16,-2-3-4 15,-1 1-1-15,2 0 1 16,1 9 0-16,0 9 0 0,1 9-2 16,3 9 0-16,3 8-2 15,-1 5-4-15,4 6 3 16,0 4 2-16,4 0 0 15,0 11 1-15,-1 3 0 16,0 4 1-16,-2 2-1 16,-9 3 2-16,-1 0-3 0,-7 2 0 15,-2 0 2-15,-11 0 0 16,-6-2 4-16,-9 0-1 16,-1-3-2-16,0-2 1 15,0-8 0-15,5-3 0 16,3-3 0-16,6-4 0 0,6 0 1 15,2-7-1-15,5 0-1 16,0 2-4-16,3-1 0 16,10 3-2-16,0 3 4 15,2 0-1-15,5 11 0 0,1 5 0 16,-1 4 3-16,2 5-1 16,0 2 0-16,2 0 0 15,-7 1 0-15,0-1 0 16,-3-2 1-16,-1-2-8 15,-5-1-31-15,-6-4-56 16,-2-6-42-16,0-4-267 0</inkml:trace>
  <inkml:trace contextRef="#ctx0" brushRef="#br0" timeOffset="687.4507">4594 3867 578 0,'-6'-17'22'16,"-3"2"42"-16,-1 4-10 16,1 1-22-16,1 6 0 0,1 2-11 15,-3 2-16-15,0 5-5 16,-1 12-4-16,0 8 2 16,-3 5 1-16,-1 3 0 15,5 1 2-15,3-2-2 16,5-3 1-16,2-8-3 0,2-3 0 15,10-6 1-15,3-6-1 16,4-4 2-16,-1-2 2 16,1-5 3-16,1-10 0 15,-3 0 1-15,-5-5-3 16,-1-2 1-16,-3-3 0 16,-3 0-2-16,-2-2 2 15,-3 4-2-15,0 8 2 0,0-1 4 16,0 12 2-16,0 4-8 15,0 0-3-15,0 4-11 16,6 7 12-16,0 6 2 16,2 3-1-16,3-3 0 0,-1 0 1 15,3 4 0-15,1-4-1 16,1-1-19-16,1-3-39 16,2-2-60-16,1-6-62 15</inkml:trace>
  <inkml:trace contextRef="#ctx0" brushRef="#br0" timeOffset="1124.8965">4910 3895 421 0,'-7'-7'262'0,"2"3"-257"16,2 0 25-16,3 4-15 15,0 0-5-15,1 4-32 16,10 5 19-16,-2 8 4 0,2-2 3 16,-2 3-1-16,2-1-3 15,-8-5 0-15,3 0 2 16,-5-4-1-16,1-4 0 16,-2-1-1-16,2-3 3 15,-2 0 10-15,2-6 8 16,3-8-11-16,0-2-9 0,5-7 0 15,0-4 2-15,3-1-1 16,-1 1 2-16,1 4 0 16,0 5 0-16,-5 6 0 15,3 6-1-15,-3 6 1 16,1 0-5-16,1 6 1 16,3 6-1-16,1 8 0 0,-4 1 4 15,5 6-3-15,-2 0 1 16,1-1-1-16,-1-1 1 15,1-1 2-15,4-5-3 16,-2-3-25-16,4-6-99 0,-4-5-120 16</inkml:trace>
  <inkml:trace contextRef="#ctx0" brushRef="#br0" timeOffset="2499.7885">5523 3824 431 0,'0'-4'31'16,"0"1"46"-16,-2-2-13 16,-3 1-17-16,0 1 0 15,-6 1-21-15,-2 2-18 16,-1 0-8-16,-3 0 0 0,2 10-1 16,-2 3-1-16,0 4 0 15,4 4 2-15,2 5-3 16,6-2 3-16,3 0-2 15,2-2-1-15,0-10-1 16,7 0 2-16,5-6 1 16,5-4 1-16,2-2 4 0,-1-7 4 15,3-8-3-15,-2-9-1 16,3-2-1-16,-4-6 1 16,-6-6-2-16,-2-4 1 15,-3-4 2-15,-4-6 0 16,-3 0-2-16,0 2 1 0,-6 6 2 15,-1 6 11-15,0 8 2 16,4 10-5-16,-1 15-6 16,2 3-6-16,2 2-6 15,0 15-9-15,0 7 11 16,2 9 2-16,3 8-1 16,1 6 1-16,2 3 1 0,0 1-1 15,-1 0 1-15,0-2-1 16,0-1-1-16,3-11 2 15,0-1-18-15,1-7-47 16,3-9-37-16,0-8-97 0</inkml:trace>
  <inkml:trace contextRef="#ctx0" brushRef="#br0" timeOffset="2890.3837">5882 3790 677 0,'0'-5'4'16,"0"-6"2"-16,-5 11 27 15,0 0-17-15,-1 0-4 0,0 11-13 16,3 0 0-16,-2 10 1 16,1-1-1-16,1 1 2 15,3 1-1-15,0-3 1 16,0 0 0-16,3-6-4 15,4-1 3-15,2-6 1 16,2-1 1-16,1-5 7 16,5 0 1-16,-1-2 2 0,2-8-6 15,-4-5-2-15,1-4 0 16,-3-5 1-16,-2-5 1 16,-2-4-3-16,-4 3-2 15,-2 1-2-15,-2 6 3 0,-2 6-5 16,-11 7 4-16,1 10-5 15,-4 0 1-15,-1 10-3 16,-1 5-37-16,6 3-54 16,5 0-100-16</inkml:trace>
  <inkml:trace contextRef="#ctx0" brushRef="#br0" timeOffset="3515.3507">6205 3762 699 0,'0'-4'15'15,"0"1"-7"-15,0 3 23 16,0 0-35-16,0 5-6 16,6 7 9-16,-2 3 4 0,-1 3 0 15,4-1-1-15,-2-1-1 16,3 1 0-16,-3-5 1 15,-1 1 1-15,1-5-1 16,-3-3-2-16,3 1 1 16,0-3 0-16,1-3 1 0,0 0 6 15,2 0 2-15,-1-7-3 16,3-3 6-16,-3-5 4 16,2 1-2-16,-1-4-3 15,0 4-5-15,-3 3-3 16,-1 3 0-16,-2 2 0 0,-1 6-3 15,1 0-1-15,2 4-10 16,-1 7 0-16,2 6 6 16,2 2 5-16,-1 3 0 15,3-2 0-15,1 0 0 16,4-5 1-16,-2-2-1 16,6-8 3-16,-2-5-2 0,2 0 2 15,-1-2 1-15,-3-12 0 16,4-1 3-16,-4-4 1 15,1-1 1-15,-3 0-3 16,-3 0 3-16,-1 3 2 16,-3 7 0-16,-3 1-1 0,-1 5-8 15,1 4 1-15,0 0-7 16,1 0-2-16,3 6-3 16,5 6 8-16,-1 1-1 15,3 3 1-15,2 2 0 16,-2-1 0-16,1 1 0 0,1 1 0 15,-2-2 1-15,0-3-28 16,0-1-17-16,2-8-14 16,-1-4-94-16,1-1-113 15</inkml:trace>
  <inkml:trace contextRef="#ctx0" brushRef="#br0" timeOffset="3749.6976">6915 3374 759 0,'0'-13'47'0,"-3"0"8"0,3 9-35 16,0 4-2-16,0 0-8 15,-1 11-13-15,1 10-9 16,-2 10 12-16,0 13 0 16,0 8-1-16,-1 5 1 15,0 7 0-15,-1-1 1 0,1-1 0 16,1-8-2-16,2-7-35 15,0-9-13-15,0-12-10 16,5-11-53-16,7-15-90 16</inkml:trace>
  <inkml:trace contextRef="#ctx0" brushRef="#br0" timeOffset="4155.9687">7126 3751 763 0,'0'-6'20'0,"0"1"16"16,0 5-20-16,0 0-6 0,0 2-10 16,0 9-8-16,0 2 6 15,2 1 0-15,1 2 1 16,0 0-1-16,4-2 2 16,2-3 0-16,2-5 2 15,1 1 2-15,7-7 0 0,-2 0 5 16,1 0-2-16,-2-10-2 15,-1-2-2-15,-3-6 2 16,-3-4-1-16,-1 1-3 16,-3 2 0-16,-2-3 1 15,1 6 4-15,-2 5 20 16,-2 5 4-16,0 3-4 0,0 3-14 16,0 2-15-16,0 12-7 15,0 11 5-15,0 11 4 16,0 11 0-16,0 13 1 15,-7 6 1-15,-5 4 1 0,2-5-1 16,-2-3-5-16,-3-6-40 16,3-17-11-16,0-14-58 15,5-19-362-15</inkml:trace>
  <inkml:trace contextRef="#ctx0" brushRef="#br0" timeOffset="6015.2477">8215 3760 470 0,'0'0'86'0,"0"0"-71"16,0 0 54-16,0 0-25 0,0 0-19 16,3-4 4-16,6-3-13 15,8-4-11-15,0-3-2 16,5-2 0-16,0-5 0 15,-3-3 0-15,-1-2-2 16,-4-1 2-16,-4-3-2 16,-7 3 2-16,-3 4-2 0,0 1 4 15,-9 8 5-15,-5 5-4 16,0 5-7-16,-1 4-3 16,5 0 0-16,2 12-1 15,6 0-2-15,2 7 4 16,2 3 2-16,11 3-1 0,1 0 3 15,6 2 0-15,0-1-1 16,1-1 1-16,-1-1 0 16,0-2 1-16,-4-2 3 15,-6 0-1-15,-2-4-1 16,-6-2-1-16,-2-3 0 16,-5-2 4-16,-7-2 3 15,-3-4-1-15,-6 1-4 0,4-4 1 16,0 0-3-16,3 0 0 15,7-6-4-15,5-4-18 16,2-2-42-16,13 0-115 0,4-9-124 16</inkml:trace>
  <inkml:trace contextRef="#ctx0" brushRef="#br0" timeOffset="6765.2088">8614 3426 618 0,'-10'-17'22'16,"5"1"25"-16,5 7 6 15,0 3-37-15,0 6 1 16,0 0-6-16,7 16-28 0,2 7 17 16,0 11-4-16,2 9 6 15,-3 6-4-15,-3 0 4 16,-2-1 1-16,-3-3 0 16,0-10-2-16,0-7 1 0,0-13-3 15,0-4 2-15,0-7 0 16,0-4 2-16,2 0 8 15,7-15 19-15,0 0-21 16,3-5-8-16,1 0 1 16,0 2-2-16,-1 6 0 0,-5 5-1 15,1 3-2-15,-1 4-2 16,0 2-4-16,0 9 5 16,2 5 2-16,0 5 0 15,0 2 3-15,2 3-1 16,-2-4 0-16,0 2 2 15,2-5 0-15,3-7-14 0,4 0-60 16,0-9-47-16,2-3-41 16,1-8-231-16</inkml:trace>
  <inkml:trace contextRef="#ctx0" brushRef="#br0" timeOffset="7108.9709">9048 3690 633 0,'0'-5'19'0,"0"1"28"16,0 4-4-16,0 0-34 0,0 0-9 15,0 11-16-15,0 3 14 16,0 3 1-16,0 0 0 16,0 3 2-16,2-4-2 15,1 0 1-15,4-5-2 16,0-2 2-16,6-8 0 15,3-1 7-15,4 0 8 0,2-10-5 16,-1-6-2-16,4-4-3 16,-5-4 4-16,-1-1 8 15,-4 0-1-15,-3 3-6 16,-2 0-1-16,-6 4-2 16,-3 4-1-16,-1 7-5 0,0 2-9 15,-5 5-1-15,-6 0-19 16,4 3-43-16,0 5-51 15,7-5-192-15</inkml:trace>
  <inkml:trace contextRef="#ctx0" brushRef="#br0" timeOffset="7421.4283">9617 3373 726 0,'-4'-4'13'0,"-11"-8"-11"16,3 12 17-16,0 0-16 15,-1 7-3-15,1 13 2 16,0 1-3-16,2 11 1 16,3 5 1-16,2 8-3 0,3 2 9 15,2 4 4-15,0 3 0 16,0 1 2-16,0-1-10 15,0-6-1-15,0-4 0 16,0-6 2-16,0-11-2 0,0-10-2 16,0-8-20-16,0-8-19 15,0-1-19-15,0-12 18 16,0-9-116-16,0-5-111 16</inkml:trace>
  <inkml:trace contextRef="#ctx0" brushRef="#br0" timeOffset="7562.0148">9500 3780 436 0,'-3'-10'109'0,"-1"3"-33"15,2 4-44-15,2 3-14 16,0-2 5-16,0 0 2 16,9 1-18-16,6-3-2 15,5 1-4-15,4-5-2 16,7 2-64-16,1-8-26 0,3-1-63 16,-1-6-187-16</inkml:trace>
  <inkml:trace contextRef="#ctx0" brushRef="#br0" timeOffset="7780.7578">9820 3439 407 0,'0'-23'130'0,"-5"8"-33"0,-3 12-37 16,-1 3-38-16,1 5-19 15,-1 13-11-15,1 9 4 16,-1 9 10-16,2 8 1 16,4 2 2-16,-1 4 1 15,0 2-3-15,1 0 0 0,-1-2-3 16,2-10 0-16,1-2-1 15,1-9 0-15,0-9-1 16,3-11-4-16,12-6-13 16,-1-3-28-16,4-12-76 15,-2-12-133-15</inkml:trace>
  <inkml:trace contextRef="#ctx0" brushRef="#br0" timeOffset="7952.6204">9777 3716 501 0,'-13'-3'54'15,"5"2"-40"-15,2 1 21 0,2 0-6 16,4 0 17-16,0-2-10 16,13-2-27-16,5 1 12 15,5-4-7-15,6-1-11 16,5 0-2-16,0-3-1 16,0-5-60-16,4-3-62 15,-4-7-80-15</inkml:trace>
  <inkml:trace contextRef="#ctx0" brushRef="#br0" timeOffset="8171.3552">10122 3311 526 0,'-8'-15'66'0,"5"4"13"0,1 6-17 16,0 5-11-16,0 0-38 16,1 9-25-16,-3 13 1 15,3 6 10-15,-5 11-2 16,1 9 3-16,1 10 4 0,-2 4 4 15,-1 0 2-15,2 1-6 16,0-6 0-16,2-5 0 16,3-12-10-16,0-7-39 15,7-12-34-15,6-8 0 16,8-13-57-16</inkml:trace>
  <inkml:trace contextRef="#ctx0" brushRef="#br0" timeOffset="8577.5721">10443 3628 424 0,'-3'0'200'16,"1"0"-203"-16,2 0 2 16,0 0 0-16,0 0-3 15,0 0-8-15,0 2 12 16,3-1 4-16,6-1 7 0,2 0 18 15,2 0-3-15,2 0-12 16,0-7-4-16,0-4-3 16,1-3-3-16,-4-1 1 15,-1-5 5-15,0-3 5 16,-6 1 1-16,1-1 7 16,-4 3-7-16,-2 6 5 0,0 3 0 15,-6 8-13-15,-10 3-13 16,-4 8 1-16,-4 12 4 15,0 10-2-15,-3 7 2 16,3 1 1-16,9 2-1 16,2-3 0-16,9-3-1 15,4-8 3-15,11-1 2 0,10-8-1 16,12-5 3-16,4-6-4 16,14-6 2-16,-1-6-63 15,4-13-262-15</inkml:trace>
  <inkml:trace contextRef="#ctx0" brushRef="#br0" timeOffset="13859.1851">11835 3588 495 0,'0'-14'51'0,"0"2"-8"16,0-1 25-16,0 3-11 0,-2 1-12 15,-3 3-19-15,-2 5-16 16,-2 1-9-16,-4 0-7 16,1 14 2-16,-3 5 2 15,-1 9-1-15,3 1 2 16,3 0 1-16,3 2 0 15,5-5 0-15,2-5-3 16,0-3 1-16,10-5-1 0,7-8 0 16,0-5 6-16,7-1 3 15,-2-16-1-15,-3-3-1 16,1-5 1-16,-3-2-2 16,-5-11-1-16,-5-5 2 0,-2-5-1 15,-5-5 2-15,0-5-3 16,-5 3 2-16,-2 7 0 15,0 9 6-15,-1 10 5 16,3 13 0-16,3 9-5 16,2 7-7-16,0 11-17 15,0 12 4-15,9 9 10 0,0 9 1 16,2 7-3-16,1 2 3 16,1 2-1-16,-1-2 0 15,-2-5 1-15,0-6-1 16,-1-7-20-16,4-7-20 0,-1-9-40 15,2-6-78-15,6-8-136 16</inkml:trace>
  <inkml:trace contextRef="#ctx0" brushRef="#br0" timeOffset="14531.0277">12228 3601 574 0,'0'-10'30'16,"0"-1"42"-16,-3 4-16 16,-3 1-16-16,1 3-12 0,-3 1-15 15,-4 2-12-15,2 4-5 16,-4 8 2-16,2 4-1 16,1 6 1-16,2-3 0 15,4 4 2-15,3-3 0 16,2-5 0-16,0-2-2 0,2-3 1 15,8-8-2-15,7-2 2 16,-1-2 5-16,4-11 5 16,2-5-6-16,0-4 0 15,-3-4-1-15,-3-3 0 16,-4-1 1-16,-5 3 2 0,-3 2 5 16,-2 5 4-16,-1 8 0 15,-1 5-2-15,0 7-10 16,0 0-11-16,3 12-8 15,-1 12 14-15,1 1 3 16,2 3 1-16,2 4 0 16,0-2-1-16,1-2 1 0,1-9-2 15,1-3-7-15,2-7 1 16,2-6 1-16,2-3 4 16,2 0 6-16,2-10-7 15,-1-6-10-15,-2-2-12 0,-2-11-20 16,-2-5-7-16,-4-8-1 15,-4-12-5-15,-1-7-39 16,-4 1 75-16,0-1 23 16,0 11 9-16,-2 9 44 15,-3 13 41-15,3 12-11 16,0 8-17-16,2 8-41 16,0 4-24-16,0 14-24 0,2 7 20 15,5 12 4-15,4 10-4 16,-4 8 4-16,-1 8-1 15,-3 1 1-15,-3-2 0 16,0-5 2-16,0-5-1 0,0-15-9 16,-3-9-17-16,1-13-22 15,2-8-19-15,0-7-95 16</inkml:trace>
  <inkml:trace contextRef="#ctx0" brushRef="#br0" timeOffset="14796.6311">12517 3560 589 0,'0'0'47'0,"0"-4"24"16,0 1-18-16,13-2-48 0,1 1-6 16,6 1 2-16,0-1-1 15,3 1-55-15,-3-1-87 16,-4-2-191-16</inkml:trace>
  <inkml:trace contextRef="#ctx0" brushRef="#br0" timeOffset="15499.7219">12869 3530 321 0,'0'-7'306'0,"0"-6"-298"15,0 4 53-15,-5 4-10 16,-3 0-20-16,-2 3-15 15,-1 2-16-15,-4 4-2 0,1 6 0 16,-6 10-1-16,6 0 1 16,-2 1 2-16,5 2-1 15,3 0 0-15,2-5-2 16,6-4 0-16,0-3 1 0,3-4-3 16,7-1 3-16,2-6 3 15,1 0 3-15,3-3 5 16,0-7-5-16,0-3-1 15,-3-1 0-15,-2-2-2 16,-3 0 1-16,-3 3 0 0,0 3 2 16,-2 1 1-16,-1 5 4 15,0 4-3-15,0 0-10 16,-1 11-12-16,5 5 13 16,-3 5 3-16,4 3 1 15,4 1 0-15,0 0-1 16,2-4 1-16,-1-4-7 15,4-1-40-15,2-8-57 0,0-7-26 16,2-1-238-16</inkml:trace>
  <inkml:trace contextRef="#ctx0" brushRef="#br0" timeOffset="15999.6889">13545 3601 726 0,'1'2'20'0,"3"-2"-28"0,3-2 20 16,4-7 19-16,0-2-11 15,4-3-16-15,5-4-2 16,6-3-1-16,-3-4 0 16,0-2 0-16,-3-1 0 15,-3-3 1-15,-9 5 0 0,-4 2-3 16,-4 5-2-16,0 3-2 16,-9 8 4-16,-2 3-1 15,-2 5-2-15,1 0 4 16,1 9-3-16,2 4 1 15,4 1 0-15,1 5-1 16,4 1 1-16,2 3 2 0,10 4 3 16,9 3 1-16,-1 2 2 15,6 1 1-15,-4 1-3 16,-5-2 2-16,-9-2-3 16,-8-2-1-16,0-4 1 15,-15-5 0-15,-1-1 0 16,-2-8 1-16,2-4 0 0,1-4 0 15,3-2-16-15,3-2-43 16,7-10-56-16,2-4-120 16</inkml:trace>
  <inkml:trace contextRef="#ctx0" brushRef="#br0" timeOffset="16624.629">14018 3523 654 0,'0'0'18'16,"0"0"-15"-16,0 0 1 16,0 0 18-16,0 0 5 15,0 0-27-15,0 0-2 16,0 0-1-16,2 0 2 16,3 0 0-16,7 0 8 15,0 0 8-15,3-4-2 0,-1-7-5 16,-1 1 4-16,-5-3 6 15,-1 1 5-15,-5-3-7 16,-2 1-9-16,0 1-3 16,-2 3 0-16,-6 5-5 15,-2 3-2-15,-2 2 1 0,0 3-1 16,-3 11 2-16,1 6 1 16,1 7-2-16,2 3 3 15,6 1-3-15,2 1 0 16,3-4 2-16,0-3 1 15,8-5-2-15,8-2 0 0,4-7 2 16,5-4 4-16,6-7-3 16,5 0 2-16,-2-4 0 15,0-10-3-15,0-8-1 16,-6-5 0-16,1-13 1 16,-5-7 0-16,-2-6-2 15,-7-4 1-15,-3 3-1 0,-5 9 0 16,-4 12 1-16,-3 8 17 15,0 14-6-15,0 11-11 16,0 0-3-16,-2 14-11 16,-1 9 13-16,-2 6-1 15,-1 6 4-15,4 7-2 16,2 1 0-16,-2-1 0 0,2 3 0 16,0-8 0-16,0-1 0 15,4-6 2-15,2-5-1 16,1-7 0-16,3-5-1 15,5-5-3-15,1-6-7 0,2-2-44 16,-2-10-149-16,-3-12-249 16</inkml:trace>
  <inkml:trace contextRef="#ctx0" brushRef="#br0" timeOffset="16765.2285">14410 3476 648 0,'-3'-2'111'0,"3"-1"-83"16,1 1-11-16,11 2 13 15,5-2-22-15,4 1-8 16,8 1 0-16,-1-8-52 16,3-1-199-16</inkml:trace>
  <inkml:trace contextRef="#ctx0" brushRef="#br0" timeOffset="19421.4622">3985 5208 662 0,'0'-9'27'16,"0"4"7"-16,0 2 14 16,0 3-24-16,0 0-4 15,0 8-16-15,0 9-12 0,0 7 7 16,2 14 3-16,-2 2 2 15,0 5 0-15,0-2-2 16,-5-2 1-16,2-6-3 16,3-4 3-16,0-9-2 15,0-5-22-15,0-8-61 0,3-9-57 16,5-3-155-16</inkml:trace>
  <inkml:trace contextRef="#ctx0" brushRef="#br0" timeOffset="19624.5192">3699 5129 674 0,'-13'-9'6'0,"8"-5"-3"16,5 4 3-16,23-2-11 0,9 2 5 15,13 2 1-15,10 1 0 16,1 2 0-16,5 5 0 15,-1 0-2-15,-10 13-29 16,-11 4-69-16,-10 3-132 16</inkml:trace>
  <inkml:trace contextRef="#ctx0" brushRef="#br0" timeOffset="19812.0502">3817 5585 474 0,'-12'10'30'16,"8"-3"-31"-16,4-5 29 16,18-2-3-16,12 0 58 15,4 0-16-15,7-4-47 16,8-4-16-16,4-2-2 0,-2 0-1 16,-2-4-84-16,2-4-218 15</inkml:trace>
  <inkml:trace contextRef="#ctx0" brushRef="#br0" timeOffset="20233.879">4375 5274 695 0,'-3'-4'1'0,"3"1"16"16,2 3-24-16,8 6-1 15,5 6 10-15,1 2-2 0,-1 10 2 16,-1 2 0-16,-3 1 1 16,-4 3 2-16,-4-1-2 15,1-6 0-15,-4-2-3 16,0-7 4-16,2-7-3 0,-2-5-1 16,1-2 5-16,3-3 13 15,2-14-5-15,3-5-13 16,-1-3 1-16,6-6 0 15,-1 3 0-15,0 5 0 16,-2 2 7-16,-2 10 3 0,-2 7 2 16,1 4-8-16,-1 7-10 15,0 11 0-15,3 5 5 16,5 2 2-16,-1 2-2 16,1-4 1-16,-1 0 1 15,4-5-1-15,-2-6 1 16,0-3-10-16,3-7-60 0,0-2-131 15</inkml:trace>
  <inkml:trace contextRef="#ctx0" brushRef="#br0" timeOffset="20827.5695">4984 5290 628 0,'0'-5'61'0,"0"2"-9"15,0 3-3-15,0 0-47 16,0 8-10-16,0 4 10 16,0 1 4-16,4 7-1 15,-1-2-2-15,1-1-1 0,-2 1-1 16,-1-2 1-16,-1-2 0 16,0-6-28-16,2-8-105 15,0 0-118-15</inkml:trace>
  <inkml:trace contextRef="#ctx0" brushRef="#br0" timeOffset="20968.1924">4979 5014 615 0,'-13'-11'68'16,"3"6"-46"-16,3 1-8 0,7 4-16 15,0 4-12-15,0 7-54 16,7 1-72-16,3 1-187 15</inkml:trace>
  <inkml:trace contextRef="#ctx0" brushRef="#br0" timeOffset="21218.1597">5305 5039 587 0,'0'-2'221'15,"-3"0"-212"-15,0 2 8 0,3 6-19 16,0 12-5-16,3 7 7 16,4 11 0-16,3 4 4 15,0 8-1-15,-3 0 0 16,1 4 0-16,-3-6-1 16,-1-3 0-16,1-8-1 0,0-9 0 15,2-9-34-15,3-10-46 16,2-7-66-16,3-3-132 15</inkml:trace>
  <inkml:trace contextRef="#ctx0" brushRef="#br0" timeOffset="21530.6433">5475 5288 420 0,'-2'-3'270'16,"-1"-1"-247"-16,1 1 15 15,2 3-26-15,5 0-16 16,9 0-20-16,3 0 33 0,8 1-10 15,1 1-75-15,3-2-52 16,0 0-37-16,-4 0 13 16,0-7 93-16,-7 0 57 15,-2 0 45-15,-7 0 76 16,-4 2-37-16,-2 1-28 16,-3 4 15-16,0 0 0 0,0 4-45 15,0 8-16-15,-5 6 18 16,2 6-1-16,3 2-17 15,0 4-3-15,0-7-3 16,0 2 0-16,5-9-3 0,5-6-5 16,0-7-39-16,-1-3-21 15,2-18-77-15</inkml:trace>
  <inkml:trace contextRef="#ctx0" brushRef="#br0" timeOffset="21655.6288">5782 4937 650 0,'-4'-10'5'0,"1"4"-3"16,3 6-3-16,0 0-16 15,0 6-71-15,0 2-140 0</inkml:trace>
  <inkml:trace contextRef="#ctx0" brushRef="#br0" timeOffset="23233.7457">6076 5176 423 0,'0'-6'45'0,"0"-3"37"16,0 2-5-16,0 2-6 15,0 2-9-15,0-1-18 16,-4 3-23-16,-3 1-17 16,-3 0-3-16,-3 3-5 15,-1 11 0-15,-3 4 2 16,2 8 1-16,0-2 0 0,4 4 1 15,3-1 0-15,3-4 0 16,5-1-1-16,0-6 0 16,0-5 0-16,8-6-2 15,3-5 0-15,1 0 5 16,3-8 5-16,-2-4 0 0,2-5-5 16,-2-1 1-16,-4-3-1 15,0 2 0-15,-4 2-1 16,-1 0 1-16,-1 4 0 15,-1 5-2-15,-2 3 2 16,2 1 2-16,-1 4-5 0,5 0-4 16,0 4-8-16,4 4 7 15,3 9 4-15,1 1 0 16,0 3 2-16,3 0 0 16,-2 1 1-16,4-4 0 15,3 0 1-15,5-6 1 16,1-7-16-16,1-5-103 15,2-5-214-15</inkml:trace>
  <inkml:trace contextRef="#ctx0" brushRef="#br0" timeOffset="25936.8879">6507 4907 357 0,'-7'-15'96'0,"-2"2"-38"15,4-2 17-15,-3 4-11 16,4 2-6-16,1 6-4 0,1-1-15 16,2 4-18-16,0 0-18 15,0 9-12-15,0 11 2 16,5 8 8-16,1 13-1 15,-2 8-1-15,-2 4 3 16,0 1 0-16,-2-3-1 0,0-4-1 16,0-7 1-16,1-8 2 15,5-5-3-15,1-9 0 16,1-3 1-16,7-7-34 16,1-8-68-16,2 0-72 15</inkml:trace>
  <inkml:trace contextRef="#ctx0" brushRef="#br0" timeOffset="26155.6501">6727 5164 676 0,'0'0'27'0,"0"0"-15"16,0 2-9-16,0 10-4 15,0 4 18-15,7 3 12 16,-4 4-6-16,4 1-6 15,-2-3-6-15,1 0-6 0,-3-8-3 16,0 0 0-16,-2-6 0 16,-1-6-2-16,0-1-43 15,0-5-84-15,0-15-217 16</inkml:trace>
  <inkml:trace contextRef="#ctx0" brushRef="#br0" timeOffset="26311.8648">6749 4994 615 0,'-5'-2'81'15,"3"-1"-79"-15,2-1-1 0,0 4 0 16,0 0-7-16,7 0-50 16,5 0-40-16,3 0-95 15</inkml:trace>
  <inkml:trace contextRef="#ctx0" brushRef="#br0" timeOffset="26780.5816">7010 4992 404 0,'2'2'337'0,"0"-2"-314"16,1 0 21-16,6-3-29 15,1 1-17-15,3 0 1 0,3 2 4 16,-1 0-4-16,-1 4-1 15,-3 7 2-15,-4 4-1 16,0 2 1-16,-3 3 0 16,-4 4 0-16,0 1 1 0,-6-2 0 15,-2 0-1-15,-1-2-3 16,-1-9-1-16,3 4 2 16,4-10 3-16,1-2-1 15,2-2 1-15,0-2 0 16,2 0-3-16,8 0-1 15,2 0 5-15,3 0 7 16,4 0-4-16,0 0-2 0,5 0-1 16,-1 11 0-16,2 3-2 15,-2 5 1-15,-1 6 3 16,-4 4-2-16,-4 3 4 16,-2 1 1-16,-11 2-2 0,-1-3-5 15,-8-4 2-15,-9-4 0 16,-5-6 2-16,-1-6 2 15,2-7-4-15,-1-3 4 16,2-2-6-16,6-9-8 0,5-7-9 16,5-7-13-16,4-8-56 15,4-1-101-15,10-7-185 16</inkml:trace>
  <inkml:trace contextRef="#ctx0" brushRef="#br0" timeOffset="27171.1751">7548 5137 510 0,'0'0'45'0,"0"0"-44"16,0 0 7-16,0 0 3 16,0 0 8-16,0 0-9 0,0 0-5 15,2 0 3-15,3 0 19 16,3 0 9-16,1-5-8 15,0-1-15-15,-1 0-6 16,4-4-1-16,-5-2 2 0,0-1 3 16,-4-1 10-16,-3-1 0 15,0 1-2-15,0 1-1 16,-10 4-7-16,-9 1-7 16,-1 6-3-16,-6 2 2 15,-1 10-6-15,0 9 2 16,4 6 0-16,5 3 1 0,7 3 0 15,11 0-3-15,0-3 2 16,15 0 0-16,12-6 1 16,3-2 1-16,8-11 3 15,1-5 1-15,3-4-19 16,-6-7-77-16,-2-15-394 16</inkml:trace>
  <inkml:trace contextRef="#ctx0" brushRef="#br0" timeOffset="29061.7076">8789 4932 627 0,'3'-12'27'0,"-3"-1"25"15,0 4 20-15,3 3-27 16,-3 1-15-16,0 5-7 16,0 0-16-16,2 7-15 15,-2 11 0-15,0 5 6 16,2 9 3-16,-1 4 0 15,1 2 0-15,2-5-1 0,1-1 1 16,0-6-2-16,5-9 1 16,-2-6 2-16,3-5-5 15,0-6 1-15,1 0 4 16,1-5 2-16,3-7-2 16,-4-2-3-16,0-4 1 0,-2 0-2 15,-5 0 3-15,-1 4 0 16,-2 1-1-16,-2 7 0 15,0 4-2-15,0 2-4 16,0 0 0-16,0 8-1 16,0 8 6-16,3-2 0 15,2 4 1-15,3-4 1 0,1-1-3 16,4-3 2-16,3-5-3 16,-1-3 2-16,2-2 4 15,3 0 0-15,-1-11 0 16,0-4 0-16,-3-6-1 0,-4-2 0 15,-3-4 1-15,-4-1-2 16,-3-2 1-16,-2 3-2 16,0 0-1-16,-7 6 2 15,-2 4 3-15,1 7-2 16,-2 6-6-16,1 4-1 0,1 0-40 16,1 11-65-1,1 0-103-15</inkml:trace>
  <inkml:trace contextRef="#ctx0" brushRef="#br0" timeOffset="29514.8453">9296 5236 718 0,'-4'0'44'0,"-1"0"-37"16,-3 0 2-16,3 6-8 0,0 1 2 16,0 4-1-16,-2 2-2 15,2 4 1-15,0 1-1 16,3 2 1-16,1 0-1 15,1-3-1-15,0-3 1 16,0-1-3-16,5-8-1 16,6-2 3-16,3-3 3 0,3 0 3 15,2-5 1-15,-1-8-3 16,0-1-1-16,-5-4 1 16,-3 0 2-16,-6 1-3 15,-4-2 0-15,0 1 2 0,-4 3 5 16,-8 1-4-16,-3 3-5 15,-1 8-4-15,-2 3 4 16,-1 0-4-16,-3 1-31 16,2 7-45-16,6-8-113 15</inkml:trace>
  <inkml:trace contextRef="#ctx0" brushRef="#br0" timeOffset="29889.797">9423 4497 634 0,'2'-8'102'0,"-2"5"-81"0,0 1 10 16,0 2-17-16,0 2-14 15,2 10-7-15,-1 3 8 16,3 2-1-16,-2 5 1 15,-1-1-1-15,-1-3-1 16,0 0-32-16,0-6-39 0,-1-4-20 16,-8-7-71-16</inkml:trace>
  <inkml:trace contextRef="#ctx0" brushRef="#br0" timeOffset="30124.128">9267 4406 674 0,'-3'-4'35'0,"-1"0"-6"15,4 4-2-15,-3 0-13 0,0 11-20 16,-1 9 4-16,1 3 2 16,0 11 0-16,-1 3 1 15,2-1 0-15,2 3-1 16,0-3 2-16,2-6-1 15,8-5-18-15,7-12-57 16,3-5-6-16,3-8-40 0,4-7-221 16</inkml:trace>
  <inkml:trace contextRef="#ctx0" brushRef="#br0" timeOffset="30358.4969">9459 4381 644 0,'-2'-13'52'0,"2"9"-15"16,9 4-35-16,9 0-3 16,4 4 3-16,1 9 5 0,7 4-2 15,-3 4-2-15,-3 8 3 16,-4 7 0-16,-8 7-1 16,-7 3-2-16,-5 10-1 15,-10-1-1-15,-7 4 0 16,-2-4-23-16,-1-9-95 15,5-6-217-15</inkml:trace>
  <inkml:trace contextRef="#ctx0" brushRef="#br0" timeOffset="30624.1057">10005 5260 759 0,'0'7'18'0,"0"5"-26"16,0 5 10-16,-2 8 14 15,-5 4 8-15,-2 3-4 0,-2 4-15 16,-4-5-3-1,2-5 0-15,-6-2-1 0,4-10-32 16,-4-7-74-16,2-7-195 16</inkml:trace>
  <inkml:trace contextRef="#ctx0" brushRef="#br0" timeOffset="31655.3892">10743 4750 634 0,'0'-7'36'16,"0"1"14"-16,0 6-9 15,0 0-23-15,0 11-23 16,-1 8 5-16,-1 6 2 16,-2 6 1-16,3 1-1 15,1 0-1-15,0-3 0 0,0-6 0 16,5-3-1-16,0-9 3 15,0-5-3-15,0-2 0 16,5-4 5-16,-3 0 9 16,2-4 1-16,-1-6-10 15,6-4-3-15,-6-1-1 0,-1 1 0 16,-2 5 0-16,0 0-1 16,-3 6 1-16,-1 3-1 15,-1 0-6-15,0 1-3 16,4 10 7-16,-1-1 2 15,4 5 0-15,0-1 0 0,6-1 0 16,0-5 0-16,1-4 2 16,4-2-3-16,-2-2 4 15,2-2 0-15,-3-9 1 16,-1-4-2-16,-5-2 0 16,-2-1 0-16,-2-3-1 15,-5-2 1-15,0 0 0 16,0-4 1-16,0 2-2 0,-6 0 0 15,0 4 0-15,0 4-1 16,3 9-1-16,-1 6 0 16,2 2-19-16,1 5-68 15,1 8-29-15,0 3-94 0</inkml:trace>
  <inkml:trace contextRef="#ctx0" brushRef="#br0" timeOffset="31967.8587">11152 5085 630 0,'0'2'151'16,"0"-2"-124"-16,4 2-10 16,-2 7-16-16,1 3 0 0,2 4 9 15,-2 6-3-15,-1 4-3 16,-1 2-4-16,3-4 1 16,-4 2 0-16,0-11-19 15,0-4-25-15,0-10-61 0,2-1-86 16</inkml:trace>
  <inkml:trace contextRef="#ctx0" brushRef="#br0" timeOffset="32452.2476">11200 4295 564 0,'0'-11'60'0,"0"1"-29"15,0 2 38-15,0 5-14 16,0 3-23-16,1 0-17 16,1 3-18-16,1 10-4 0,3 3 7 15,-1 3 1-15,2 3-2 16,-1-4 2-16,3-1-1 16,-4-1-30-16,-2-5-51 15,-1-2-24-15,-2-7-66 0</inkml:trace>
  <inkml:trace contextRef="#ctx0" brushRef="#br0" timeOffset="32686.5563">11050 4172 440 0,'-7'-8'196'15,"6"3"-162"-15,-2 5-4 16,1 0-27-16,2 13-7 15,0 6 4-15,0 6 4 0,0 8-2 16,0-1-1-16,2 1 0 16,2 3 3-16,2 0-2 15,1-8-2-15,0-3 3 16,6-5-25-16,2-6-45 16,4-10-52-16,2-4-132 0</inkml:trace>
  <inkml:trace contextRef="#ctx0" brushRef="#br0" timeOffset="32889.6727">11275 4152 680 0,'0'-2'48'0,"0"2"-26"16,6 4-44-16,13 12 25 15,4 7-3-15,2 11 1 16,2 7 2-16,-4 7-2 15,-6 9-1-15,-15 7 3 0,-4 1 0 16,-22-6-68-16,-10-6-258 16</inkml:trace>
  <inkml:trace contextRef="#ctx0" brushRef="#br0" timeOffset="33374.0357">8558 4491 372 0,'-19'-18'24'16,"4"2"35"-16,2 6 7 16,4 2-4-16,2 8-18 0,2 0-16 15,3 22-28-15,0 14-5 16,2 12 2-16,0 16 11 16,4 16 3-16,3 16-2 15,5 8-2-15,5 1-2 16,2 3 1-16,8-7 0 15,5-12-3-15,8-14-18 0,8-16-39 16,11-22-46-16,11-19-109 16</inkml:trace>
  <inkml:trace contextRef="#ctx0" brushRef="#br0" timeOffset="33827.1111">11792 4331 635 0,'-2'-2'97'15,"2"0"-69"-15,0 2-12 16,11 14-32-16,9 9 18 15,7 13 1-15,5 11 12 16,0 11-7-16,-5 14-4 0,-11 11-2 16,-11 14 5-16,-8 6 2 15,-21 3 9-15,-10-2-10 16,-9-4-2-16,-5-12-5 16,-4-15-4-16,0-16-69 15,1-16-135-15</inkml:trace>
  <inkml:trace contextRef="#ctx0" brushRef="#br0" timeOffset="36233.5598">3992 6596 289 0,'-5'7'162'16,"3"-1"-146"-16,2-1 4 16,0 2 27-16,0-2-11 15,0 3 4-15,10-3-5 0,-3 2-10 16,5-4-2-16,3-3-2 15,1 0-3-15,2-3 4 16,-2-13-3-16,2-5-9 16,-3-6-3-16,-3-8-5 15,-3-2-1-15,-7-2 0 0,-2-2 1 16,0 0-1-16,-6 0 3 16,-2 7 2-16,-1 5 7 15,3 9-3-15,2 5-2 16,4 8-3-16,0 7-6 15,0 7-13-15,6 11 7 16,3 5 6-16,3 7 1 16,2 9 0-16,-4 4 0 0,-1 4-1 15,-1-1 1-15,0-2 0 16,-4 0 0-16,-4-7 1 16,0-9-1-16,0-1 2 15,0-7-1-15,-4-6-4 0,-2-7 5 16,3-3 3-16,-1-4-1 15,4-7 8-15,0-11-8 16,4-7-5-16,5-8 1 16,4-6 2-16,1 0 2 15,2 0-3-15,4 2-2 0,-2 5-1 16,-2 5 0-16,-2 8 1 16,-1 8-2-16,-1 5 1 15,-3 6-8-15,1 0-38 16,-7 9-63-16,1 2-67 15,-4 1-314-15</inkml:trace>
  <inkml:trace contextRef="#ctx0" brushRef="#br0" timeOffset="36405.4603">4219 6574 511 0,'-5'6'99'15,"2"-1"-89"-15,3 2 4 16,0 4-2-16,5 1 2 15,7 3 10-15,8 2-9 16,4 1-7-16,5 5-5 0,-1-5 1 16,3-2-1-1,-1 2-14-15,-2-11-91 0,-1-3-116 16</inkml:trace>
  <inkml:trace contextRef="#ctx0" brushRef="#br0" timeOffset="36639.7967">4703 6509 629 0,'-8'0'18'16,"4"0"-14"-16,4 0 25 15,2 0 2-15,13-2-18 16,7-2-3-16,2-2-3 15,5-1-6-15,3 1 0 16,0-1-6-16,-1-2-87 16,-7 3-71-16</inkml:trace>
  <inkml:trace contextRef="#ctx0" brushRef="#br0" timeOffset="36811.6592">4771 6640 201 0,'-5'9'351'0,"3"-5"-319"16,2 0 3-16,3-2-21 16,13-2-4-16,9 0 5 15,6 0-3-15,4 0-8 16,6 0-2-16,0-9-37 0,-2 1-111 16,-3-4-236-16</inkml:trace>
  <inkml:trace contextRef="#ctx0" brushRef="#br0" timeOffset="37030.4059">5285 6316 687 0,'-5'-6'69'16,"2"3"-7"-16,1 3-35 15,2 0-19-15,0 13-9 0,0 2 0 16,0 12 5-16,2 6 2 15,6 7-1-15,-3 9 4 16,0 2-3-16,-3 3-4 16,-2-1-1-16,0-1-3 15,-5-13-93-15,-9-14-249 16</inkml:trace>
  <inkml:trace contextRef="#ctx0" brushRef="#br0" timeOffset="39092.7451">4007 7420 681 0,'0'-6'32'0,"0"5"3"0,0 1 5 15,0 9-43-15,2 12 0 16,5 8 18-16,1 10 0 16,2 7-2-16,-1 8-2 0,3 1-2 15,-6 0-5-15,0-5-1 16,-5-8 0-16,1-10-2 16,-2-11 1-16,0-9-1 15,0-10 1-15,-2-2 2 16,-3-10 6-16,0-14-6 0,0-8-7 15,0-7 1-15,2-12 3 16,1-7 1-16,2-1-2 16,0-1 1-16,0 1-2 15,4 9 0-15,4 9 1 16,4 7-3-16,-2 11-1 16,8 5 0-16,4 3 1 0,4 9 0 15,0 4 2-15,2 2 3 16,1 3-4-16,0 10 2 15,-4 5-2-15,-3 0 1 16,-8 5 0-16,-9-2-2 16,-5 4 0-16,-5-4 1 0,-12 1 1 15,-7-4 4-15,-1-4 1 16,-4-3-4-16,5-6 2 16,4-2 0-16,0-3 0 15,3 0 3-15,5 0-5 16,3 0-2-16,2 2 1 0,4 4-1 15,3 4-4-15,0 3 2 16,8 1 1-16,6 2 1 16,6 4 0-16,1 1 2 15,6 2 1-15,-1 2 2 16,2 0-4-16,-6 2 1 16,0-1 0-16,-3-4 2 0,0 0-4 15,-4-5-47-15,4-4-97 16,-2-8-225-16</inkml:trace>
  <inkml:trace contextRef="#ctx0" brushRef="#br0" timeOffset="39452.0956">4609 7613 335 0,'0'-7'346'0,"-3"2"-346"16,-3 0 10-16,4 5-3 0,2 0 3 15,-2 0 1-15,2 0-9 16,0 0-3-16,4 0 0 16,5 2 5-16,2-2-1 15,1 0-1-15,1-3 2 16,-1-8-1-16,1 1 0 0,-6-5 0 16,-1 1 0-16,-5-2 1 15,-1 0 5-15,0 2 3 16,-10 3-2-16,-5 4 1 15,-4 3 4-15,-1 4-6 16,-4 5-7-16,3 14-3 16,5 11 0-16,2 7-2 0,2 8 5 15,11-1-4-15,1 5 3 16,5-7 0-16,13-4-2 16,13-11 0-16,5-13 0 15,11-11 2-15,8-3-61 0,0-21-205 16</inkml:trace>
  <inkml:trace contextRef="#ctx0" brushRef="#br0" timeOffset="40233.2922">5119 7327 499 0,'-2'-16'138'0,"-7"0"-85"0,6 7 31 16,3 6-39-16,0 3-16 15,0 5-15-15,0 14-21 16,2 10 4-16,5 9 2 16,3 12 3-16,1 8 3 0,-4 11-1 15,2 1 0-15,-7 5 0 16,-2-5-2-16,0-11 1 15,0-10-2-15,-11-19 0 16,6-10-2-16,-5-16 3 16,4-4 5-16,-1-18 3 0,1-12-6 15,3-5-5-15,-1-8 1 16,4-6 1-16,0 2-1 16,0 2 2-16,0 4-4 15,7 7 1-15,4 7-2 16,0 7 0-16,5 6 0 15,0 5-1-15,4 4 2 16,1 5 2-16,1 0-2 0,-3 7 0 16,-2 7 2-16,-7 5-3 15,-4 1 1-15,-6 0-1 16,0 2 2-16,-12-3 1 16,-3-1 1-16,-1-4 0 0,-1-3 1 15,3-2-17-15,2-5-25 16,3-3-28-16,7-1-50 15,2 0-50-15,3-10-201 16</inkml:trace>
  <inkml:trace contextRef="#ctx0" brushRef="#br0" timeOffset="40623.8814">5529 7511 566 0,'-3'-2'18'0,"-7"2"-6"15,-1 0-8-15,-2 4-1 16,4 3 3-16,1 0 2 16,4 0-6-16,4 0-2 15,0-5-1-15,4-2 3 16,6 0 5-16,5 0 1 0,1-11-3 16,-1-1-4-16,-1-1 2 15,-2 1-1-15,-3-1 1 16,-5 3 15-16,-4-3 14 15,0 5-1-15,-2 0-6 16,-9 3-1-16,-1 5-11 16,-7 0-3-16,2 1-8 0,-3 14-3 15,4 3 1-15,1 3 0 16,8 4 1-16,4 6-1 16,3-3-1-16,7 1-1 15,13-1 1-15,5-5 0 16,6-5 2-16,4-5-13 0,3-8-53 15,3-5-40-15,3 0-169 16</inkml:trace>
  <inkml:trace contextRef="#ctx0" brushRef="#br0" timeOffset="40998.8495">5994 7463 619 0,'-8'-6'115'16,"-4"0"-101"-16,-5 4-1 15,3 2-9-15,-4 5 3 16,4 7 4-16,-1 6-6 0,3 4-6 16,3 3 3-16,2 3-3 15,5-3 2-15,2-2 0 16,0-5-3-16,2-5 2 16,7-6 0-16,5-7 2 15,2 0 1-15,2-11 3 16,0-7-2-16,1-2-3 0,-5-1 0 15,-2 0 2-15,-3-1-1 16,-2 4 3-16,-3 3 9 16,-1 5-2-16,-1 5-3 15,-2 5-6-15,0 0-1 0,0 7-14 16,2 9 11-16,1 8 1 16,3 2-1-16,1 3 2 15,4-1 0-15,2-3 0 16,-1-7-15-16,2-4-26 15,3-8-45-15,1-6-53 16,1-3-263-16</inkml:trace>
  <inkml:trace contextRef="#ctx0" brushRef="#br0" timeOffset="41686.3869">6315 7193 559 0,'-5'-12'77'0,"-1"1"-44"16,1 4 34-16,2 3-18 0,3 4-30 15,0 8-9-15,0 10-13 16,0 8 3-16,0 12 4 15,5 6 2-15,-2 8 3 16,1-2 1-16,-1-2-2 16,-1-3-4-16,0-9-1 0,1-8 0 15,3-9-3-15,3-11-14 16,5-8-38-16,1-2-51 16,2-14-124-16</inkml:trace>
  <inkml:trace contextRef="#ctx0" brushRef="#br0" timeOffset="41842.6082">6277 7429 625 0,'0'2'32'0,"7"-2"-6"16,13 0 6-16,6-2 5 15,8-3-11-15,5-2-19 0,-2-1-5 16,1 0-36-16,-6-3-181 15</inkml:trace>
  <inkml:trace contextRef="#ctx0" brushRef="#br0" timeOffset="43326.9744">7357 7152 518 0,'0'-11'206'16,"-2"3"-167"-16,-2 3 8 15,4 2-18-15,0 3-22 16,0 8-8-16,0 8-9 15,2 9 5-15,3 7 7 0,6 5 5 16,-2 3-3-16,4-5-2 16,-1-4-3-16,3-5 2 15,0-6-1-15,4-8 2 16,-1-5 0-16,3-4 0 16,1-3 0-16,3-4 1 0,-1-8 1 15,-4-7 0-15,1-4-1 16,-6-3 1-16,-2-5-1 15,-7-1-1-15,-6 0 1 16,0 2 4-16,0 3 4 16,-2 7 3-16,-3 2-4 15,1 10-6-15,1 4-4 0,3 4-3 16,0 0-9-16,0 12-49 16,0 6-15-16,8-2-86 15,5 0-162-15</inkml:trace>
  <inkml:trace contextRef="#ctx0" brushRef="#br0" timeOffset="43733.1977">7822 7227 719 0,'1'0'40'0,"-1"-2"19"0,2 2-29 16,1 0-12-16,3 0-14 15,-3 11-3-15,5 4 0 16,-3 4-1-16,2 4-1 15,0 2 2-15,-1-2-1 16,0-1 2-16,-3-4-1 0,1-6-1 16,-3-3 1-16,5-5 1 15,-3-4-1-15,2-4 8 16,3-8 0-16,-1-4-5 16,2-6-4-16,1-1 2 15,-2 0-1-15,1 0 8 16,-2 3-4-16,3 4 1 15,-5 7-6-15,0 2 0 0,2 7-4 16,-4 0-2-16,5 4 3 16,-1 10 1-16,4 4 0 15,-1 3 1-15,2 6 1 0,1-1 0 16,1 0 0-16,-2-2 1 16,3-4-21-16,-3-6-24 15,4-7-24-15,4-7-13 16,0 0-26-16,-1-8-82 15,3-9-90-15</inkml:trace>
  <inkml:trace contextRef="#ctx0" brushRef="#br0" timeOffset="43936.3037">8253 7295 130 0,'3'-32'96'0,"0"0"4"15,-3 5 33-15,0 8-20 16,0 2-36-16,0 8-9 16,0 2-14-16,0 2-14 15,0 3-5-15,0 2-14 16,0 2-11-16,0 10-14 0,0 6-4 15,0 6 9-15,4 2 0 16,-2 6 1-16,4-1-3 16,-4-4 5-16,1-6-3 15,1-3 1-15,-1-7 0 0,-1-8-20 16,3-3-21-16,0-3-24 16,-1-13-131-16</inkml:trace>
  <inkml:trace contextRef="#ctx0" brushRef="#br0" timeOffset="44358.1657">8213 6974 60 0,'0'0'429'0,"0"0"-374"16,0 0 19-16,0 0-10 15,0 0 8-15,2 0-24 16,-2 4-36-16,3 9-15 0,3 6 9 16,-1 7 8-16,5 10 3 15,-5 7-1-15,2 7-5 16,-5 2-4-16,-1 1-4 16,-1-5-2-16,0-7 2 15,0-7-3-15,-3-10 2 16,3-10-5-16,0-6-19 0,0-4-33 15,7-4-81-15,1-9-48 16</inkml:trace>
  <inkml:trace contextRef="#ctx0" brushRef="#br0" timeOffset="44670.6614">8253 7202 611 0,'0'0'92'0,"0"0"-77"15,0 0 8-15,0 0-1 0,12 0-7 16,3 0-5-16,4 0-1 16,4-1-6-16,6 1-1 15,0-4 0-15,0 0 0 16,-2 1-1-16,-5 1-5 16,-3 2-12-16,-6 0 1 15,-3 2 6-15,-5 7 7 0,-3 7 0 16,0 0-2-16,-2 5 1 15,0 1 3-15,0-1-1 16,0 1 0-16,0-5 2 16,0-4 0-16,0-3-1 0,0-2 1 15,0-6 0-15,5-2-29 16,0 0-75-16,0-15-80 16</inkml:trace>
  <inkml:trace contextRef="#ctx0" brushRef="#br0" timeOffset="44842.4841">8565 6835 752 0,'-7'-7'51'0,"3"-3"-16"16,3 7-19-16,1 3-12 16,0 0-4-16,0 3-7 0,0 8 1 15,0 4 7-15,0 1-24 16,1-2-64-16,-1-3-69 15</inkml:trace>
  <inkml:trace contextRef="#ctx0" brushRef="#br0" timeOffset="45201.8247">8694 6872 676 0,'0'-19'62'16,"0"6"20"-16,0 6-35 15,0 7-15-15,0 0-14 16,0 20-21-16,0 10-3 0,2 15 6 16,4 17 3-16,-1 13 0 15,-1 9 0-15,1 2-1 16,-4-3-1-16,-1-8-1 16,0-14-54-16,0-20-64 0,0-20-206 15</inkml:trace>
  <inkml:trace contextRef="#ctx0" brushRef="#br0" timeOffset="47045.4537">9937 6783 371 0,'0'-15'226'0,"0"0"-189"15,-6 2 19-15,-1 4-8 16,-2 2-18-16,-6 7-10 16,-2 0-8-16,-5 16-10 15,0 8-2-15,1 9-1 16,0 12 2-16,3-1 0 0,5 6 1 16,8-5-2-16,5-2 1 15,0-7 0-15,10-5 0 16,10-7-3-16,4-6 3 15,3-8-2-15,4-8 2 16,3-2 0-16,-4-7 2 0,-1-9-8 16,-3-3 3-16,-6-3 0 15,-3-1 5-15,-3 3-1 16,-7 4-1-16,-6 4 1 16,1 5-1-16,-2 5-3 15,0 2 2-15,0 5-5 16,-2 9 2-16,2 4 2 0,-1 4 1 15,1 3 0-15,0-6 0 16,9 1 0-16,3-6 0 16,2-3 0-16,8-6-1 15,0-5 2-15,5 0 1 0,0-11 0 16,0-4 0-16,-1-7 1 16,-6 1-3-16,-1-6 3 15,-9 2-1-15,-6 0-1 16,-4 0 1-16,-9 0-2 0,-11 3 6 15,-4 7 0 1,-4 0-1-16,-3 10-4 0,0 3-1 16,4 2-2-16,1 7-1 15,6 9-2-15,6 2-40 16,6-2-56-16,8 0-97 16</inkml:trace>
  <inkml:trace contextRef="#ctx0" brushRef="#br0" timeOffset="47451.6659">10481 6906 645 0,'-6'2'20'16,"1"3"-22"-16,5 6 10 15,0 1 1-15,4 6 20 16,3 4 7-16,4 1-18 0,-1-2-11 15,1-3-4-15,-1 0 1 16,-3-7-2-16,-2-2-1 16,-2-6 0-16,-3-3 3 15,4 0 4-15,-1-7 24 16,3-7-16-16,1-4-15 16,2-5-1-16,4-1 1 0,1 2 0 15,-2 0-1-15,1 4 0 16,-2 4-1-16,-3 7 0 15,4 7-2-15,-3 0-3 16,4 8 1-16,-1 9 4 0,2 2-1 16,-1 5 2-16,-1 2 0 15,0 1 0-15,-4-4 0 16,3 1 0-16,-4-7 1 16,2-3-20-16,2-6-75 15,-3-8-77-15,4 0-328 16</inkml:trace>
  <inkml:trace contextRef="#ctx0" brushRef="#br0" timeOffset="47779.7675">10871 6846 678 0,'-2'-2'30'0,"2"2"-18"15,0 0-15-15,9 12 4 16,4 6 8-16,2 5 12 15,5 6-10-15,1-1-2 16,-1 3-3-16,-1-5-1 0,-4-1 2 16,-1-7-3-16,-2-4 0 15,-5-4-2-15,2-9 2 16,-2-1 1-16,0-3 13 16,2-10 3-16,1-5-13 15,-3-3-6-15,0-2 2 0,1-7 1 16,0 0 1-16,1 2-1 15,0 5-2-15,2 1-4 16,1 8-1-16,2 6-5 16,4 6-34-16,1 2-56 15,2 0-38-15,1 0-55 0</inkml:trace>
  <inkml:trace contextRef="#ctx0" brushRef="#br0" timeOffset="48357.8654">11422 6854 455 0,'0'2'40'16,"0"-2"-16"-16,-5 4 7 15,3-3 14-15,-1 5-18 16,0-2-19-16,3-3-4 16,0 1-4-16,4-2 0 15,5 0 7-15,3 0 5 16,3-9-5-16,-3-2-3 0,1 1 1 15,-4-5 6-15,-4 3 10 16,-3-2 5-16,-2 3-2 16,-2 0-16-16,-6 4-4 15,-6 5-6-15,-1 2 4 0,-2 0-4 16,3 11 0-16,-1 5 0 16,5 3 1-16,1 5 2 15,6 2-2-15,3 0 2 16,0-3-1-16,5 1 0 15,9-4 0-15,3-2-4 0,3-7 6 16,2-2-1-16,2-5 2 16,-2-4-2-16,-5 0 2 15,3-4-1-15,-6-7 2 16,-4-1 1-16,-3-6-3 16,-2-2 1-16,0-3 3 0,-1-4 6 15,1-3-2-15,3 1 1 16,4 1 1-16,3 5-9 15,2 5-6-15,2 7-1 16,3 8 4-16,-2 3-3 16,0 0 1-16,-2 10 2 0,0 6-3 15,-4 4-1-15,-1 3 5 16,-4 4 1-16,-4 3-1 16,-3 1 0-16,-2-1 2 15,0 0 0-15,0-5-1 16,6-5-15-16,3-6-33 15,8-10-70-15,7-4-187 0</inkml:trace>
  <inkml:trace contextRef="#ctx0" brushRef="#br0" timeOffset="48795.3281">12291 6789 645 0,'0'-15'20'16,"-7"3"-10"-16,-6 3 0 16,-3 3 5-16,-6 3-1 0,-3 3-8 15,4 0 1-15,-6 5-1 16,3 4-4-16,6 1 2 16,2 1-3-16,4 0-2 15,4 0 2-15,5-4-2 16,3 0-4-16,0-4-6 0,5 0 6 15,6-3 8-15,2 0 4 16,3 0-3-16,-2 0 0 16,6-3 5-16,-4 3 1 15,2 3-3-15,0 11-5 16,2 4-1-16,-2 7 5 16,-4 5 6-16,-1 3 4 0,-8 4-2 15,-3 0 5-15,-2-1 0 16,-7-2-7-16,-9-8-7 15,-5-1-3-15,-3-7-1 16,-1-9 1-16,3-5 3 16,0-4-2-16,3-4 3 0,8-14-5 15,5-3-24-15,6-6-35 0,7-7-94 0,15-3-263 32</inkml:trace>
  <inkml:trace contextRef="#ctx0" brushRef="#br0" timeOffset="49170.3094">12523 6790 492 0,'9'-1'33'0,"-9"-9"8"0,0 5-5 0,0 3-31 0,-2 2-3 32,0 0-4-32,2 0 2 15,0 4-1-15,0-1 0 16,0-1 1-16,2 0 2 15,7-2 5-15,1 0 11 0,3-5-4 0,1-2-9 16,3-4-3-16,-5-2-1 0,1 4-2 31,-8-5 2-31,-5 2 2 0,0 3-6 0,-10 0 9 16,-10 3 5-16,-4 3 9 16,-1 3 8-16,2 0-2 15,-2 5-17-15,3 9-4 0,6-1-3 16,3 9-3-16,6-1 1 31,7 0-1-31,0 4 1 16,9 0 0-16,6-3-2 0,4-4-14 0,6-6-30 0,4-5-30 15,3-7-84-15</inkml:trace>
  <inkml:trace contextRef="#ctx0" brushRef="#br0" timeOffset="49576.5474">12871 6751 148 0,'0'-7'545'0,"0"1"-489"16,0 1 1-16,0 5-34 15,0 0-10-15,0 7-20 16,0 4 4-16,0 6 3 16,-2 4 0-16,-1 1 1 0,1 0-1 15,0-2 0-15,2-5 0 16,0 0 0-16,0-8 0 15,0-3 1-15,0-4-1 16,6 0 4-16,1-4 6 0,3-8-4 16,7-3-4-16,-2-4-2 15,7-4 2-15,0-4-2 16,3-2 1-16,2 3 0 16,-4-1 0-16,-3 5 1 15,-2 8 10-15,-7 3-4 16,-3 11-4-16,-1 0-6 15,0 11-5-15,-4 7 1 0,-1 6 6 16,0 9 0-16,-2-1 0 16,0 3 0-16,0-2 2 15,5-3-2-15,0-5-2 16,8-7-10-16,3-6-10 16,6-8-37-16,1-4-86 0,5 0-241 15</inkml:trace>
  <inkml:trace contextRef="#ctx0" brushRef="#br0" timeOffset="49826.5107">13558 6630 570 0,'0'-6'202'16,"0"0"-163"-16,0 3-29 15,-8 3-11-15,-4 0 4 16,-3 13-4-16,3 5 1 0,-2 7-2 15,4 1 3-15,5 5 0 16,0-1 7-16,5-3 5 16,0-2 0-16,0-2-7 15,5-3-2-15,5-5-4 16,9-4 0-16,1-5-32 0,7-6-61 16,4 0-198-16</inkml:trace>
  <inkml:trace contextRef="#ctx0" brushRef="#br0" timeOffset="50248.372">13981 6644 595 0,'0'-5'156'16,"0"1"-152"-16,0 3-5 16,0 1-5-16,-7 0 4 15,2 4-1-15,3 2 2 0,-1 3 1 16,3 0-3-16,0-3 2 15,12 0 2-15,0-4 3 16,4 0 1-16,2-2 3 16,2 0 5-16,0-6-2 15,-1-1-4-15,-1-1-2 16,-2-2-4-16,1 2 2 0,-9-3 1 16,-1 1 8-16,0-1-1 15,-4 1 7-15,-3-2-1 16,0 3 0-16,-11 1-4 15,-2 4-6-15,-8 2-4 0,-3 2-1 16,-2 2-5-16,-6 12 3 16,-5 7 1-16,3 6-2 15,3 6-1-15,6 2 2 16,8 2-1-16,6 0-2 16,11-1 3-16,11-5 0 15,14-6-2-15,11-6 5 16,12-8 3-16,9-7 0 0,3-4-13 15,1-4-62-15,-4-12-165 16</inkml:trace>
  <inkml:trace contextRef="#ctx0" brushRef="#br0" timeOffset="52670.4209">5812 8429 399 0,'0'-20'72'0,"0"-4"-23"15,-9-1 30-15,-5 0-32 16,-3 2-3-16,-4 3 14 0,-2 5-13 15,-3 7-24-15,3 4-10 16,4 4-3-16,-1 7-4 16,6 13-3-16,4 10-3 15,5 8 3-15,3 8 0 16,2 9 4-16,9 6 2 16,4 5 4-16,3 4-2 0,2-4-2 15,-4 0-1-15,-3-7-2 16,-4-6-2-16,-3-12 1 15,-4-7-2-15,0-9 3 16,-9-7-1-16,-4-9 0 16,1-6-8-16,0-3-17 0,-3-12-14 15,1-13-51-15,1-5-51 16,-1-8-27-16,-1-2-76 16,1-4 39-16,-1 5 307 15,3 5 58-15,0 7 11 0,2 8-62 16,3 6-28-16,5 5-1 15,2 0-13-15,5 1-32 16,17-2-35-16,5 0-4 16,6 2 1-16,9-2 3 15,4 2-26-15,0 0-71 0,-1-2-43 16,-2 0-105 0</inkml:trace>
  <inkml:trace contextRef="#ctx0" brushRef="#br0" timeOffset="53014.1471">5979 8596 557 0,'-7'0'51'16,"2"0"21"-16,0-3-23 15,0 3-21-15,-2 0-11 16,4 10-12-16,-4 4-5 16,3 4-1-16,-1 5 1 15,1 0 1-15,4 4-1 0,0 0 0 16,0-2 1-16,11-6-2 15,-1-3 1-15,5-7 0 16,3-5 1-16,4-4 0 16,-1-6 3-16,0-9-1 15,-2-5 1-15,-2-4-1 0,-4-4 0 16,-6 1-3-16,-2-1 3 16,-5-1 2-16,0 4 9 15,-5 4 1-15,-7 7-10 16,-3 6-5-16,-2 8-1 15,0 0-4-15,3 13-18 16,1 3-50-16,4 3-62 0,6-1-190 16</inkml:trace>
  <inkml:trace contextRef="#ctx0" brushRef="#br0" timeOffset="53373.4866">6245 8785 474 0,'2'0'83'0,"0"0"-46"16,-2 0 2-16,0-8 1 0,1 0 0 15,-1-5-8-15,2-1-5 16,-2-4-9-16,2-2-2 16,-2-3-3-16,3 0-6 15,-1-4-5-15,1 2-2 16,1 2 1-16,0 0 0 0,0 3-1 15,6 4 0 1,1 2 0-16,5 5-7 0,3 4 1 16,2 3 5-16,6 2 0 15,-2 7 1-15,-3 11-1 16,-1 5-2-16,-3 6 2 16,-4 4-1-16,-3 5-1 0,-4-1 3 15,-1 1 0-15,-3-2 2 16,-1-6-1-16,0-3-5 15,1-12-43-15,1-9-94 16,2-6-423-16</inkml:trace>
  <inkml:trace contextRef="#ctx0" brushRef="#br0" timeOffset="56451.3884">7372 8444 413 0,'0'-4'212'0,"0"-5"-170"16,0 0 14-16,0 2-38 0,6 1-2 15,1 6-8-15,4 0-4 16,2 8-5-16,-1 6-2 16,4 6 7-16,-5 3-5 15,1 2 3-15,-5 3-2 16,-1-2 1-16,-4-3-2 0,-2-2 3 15,0-5-1-15,-2-7 0 16,-5-4 0-16,1-5 8 16,-1 0 3-16,2-1-2 15,3-10 1-15,1-5-5 16,1-2-3-16,0-3-2 16,3-1 0-16,8 3-1 0,3 4-1 15,0 1-1-15,5 5 0 16,-2 4 2-16,5 5-4 15,-4 0 3-15,1 5 0 16,2 8-1-16,-8 4 1 16,1 9 0-16,-4 2 0 15,-5-1 2-15,-1 0 1 0,-4-3-3 16,1-2-21-16,-1-10-24 16,5-6-40-16,-2-6-135 15</inkml:trace>
  <inkml:trace contextRef="#ctx0" brushRef="#br0" timeOffset="57263.8875">8054 8421 394 0,'-17'6'172'0,"5"-4"-155"15,0 0 36-15,9-2-5 16,3 0 2-16,2 0-14 16,14 0-28-16,5 0-6 0,6-4 0 15,6-1 1-15,5 0-1 16,-4 2-34-16,-2-2-40 15,-6 4-25-15,-7 1-67 16,-12 0-175-16</inkml:trace>
  <inkml:trace contextRef="#ctx0" brushRef="#br0" timeOffset="57404.4557">8102 8503 412 0,'-24'14'51'0,"7"-2"1"15,10 1 21-15,2-4-23 16,5-2-14-16,13-4 4 15,8-1 0-15,8-2-18 0,2 0-15 16,7-2-7-16,1-5 2 16,-1-3-107-16,-1-3-93 15</inkml:trace>
  <inkml:trace contextRef="#ctx0" brushRef="#br0" timeOffset="57795.0593">8763 8269 675 0,'0'-5'52'16,"0"-2"-2"-16,0 7-22 0,0 0-15 15,0 10-15-15,0 5 3 16,2 6 2-16,1 7 3 15,1 1-1-15,-1 3-1 16,-1 0-4-16,-2 0 2 16,0 0 0-16,-2-5-8 0,-1-7-79 15,3-8-205-15</inkml:trace>
  <inkml:trace contextRef="#ctx0" brushRef="#br0" timeOffset="57998.1641">8965 8510 699 0,'-5'7'7'0,"5"3"-16"16,0 5 20-16,0 4 23 0,0 1-3 15,0 2-15-15,0-1-12 16,0-3-2-16,0-2-5 15,0-5-81-15,0-11-134 16</inkml:trace>
  <inkml:trace contextRef="#ctx0" brushRef="#br0" timeOffset="58341.9287">9281 8212 756 0,'0'-4'12'16,"0"0"-7"-16,6 4-7 15,8 0 15-15,3 0 5 0,2 0-6 16,1 8-10-16,-1 1 1 16,-6 5-4-16,-6 2 5 15,-7 4 0-15,0 1 1 16,-5 2 0-16,-7 1-2 15,-1-1-2-15,1-4 1 16,0-3-1-16,5-1 0 0,5-6 2 16,1-4-5-16,1-4 2 15,3-1 0-15,8 0 4 16,3-1 0-16,5-6-2 16,3-3-10-16,4 2-33 0,-1 1-77 15,0-4-115-15</inkml:trace>
  <inkml:trace contextRef="#ctx0" brushRef="#br0" timeOffset="58513.7461">9635 8389 653 0,'0'10'67'0,"0"0"-34"16,0 7 13-16,0 3 0 15,0 5-24-15,0 1-12 16,-7 3-8-16,-4 3 2 0,-3 0-4 15,-8-5-24-15,-1-6-109 16,-2-10-494-16</inkml:trace>
  <inkml:trace contextRef="#ctx0" brushRef="#br0" timeOffset="59888.7571">10197 8277 246 0,'-3'0'260'0,"-3"0"-214"15,1-1 23-15,3-1-12 16,2 0-15-16,0 1-12 16,4-1-5-16,12 0-25 15,0 0 0-15,10-1 1 16,4 1-2-16,4 0-42 15,0-2-37-15,2-1-42 0,-4-2-101 16</inkml:trace>
  <inkml:trace contextRef="#ctx0" brushRef="#br0" timeOffset="60044.9939">10612 8265 563 0,'7'0'7'15,"6"0"-8"-15,3 0 4 16,3 0 8-16,7-3-8 16,-3-1-1-16,4-1-28 15,0 1-125-15</inkml:trace>
  <inkml:trace contextRef="#ctx0" brushRef="#br0" timeOffset="60248.1413">11179 8207 663 0,'6'0'25'0,"1"0"8"16,6-3-14-16,1 3 1 0,4 0-13 15,4 0-4-15,-1 0-5 16,6 0-83-16,-2-1-70 15,0-5-293-15</inkml:trace>
  <inkml:trace contextRef="#ctx0" brushRef="#br0" timeOffset="60435.5933">11619 8217 674 0,'-2'15'19'0,"-1"4"-19"15,1 7 11-15,-1 9 12 16,1 6 5-16,-5 3-7 16,-3 3-12-16,-4 3-6 15,-4-6 1-15,-7-5-46 16,0-8-111-16</inkml:trace>
  <inkml:trace contextRef="#ctx0" brushRef="#br0" timeOffset="61216.7874">12157 7964 561 0,'1'-10'117'16,"1"2"-77"-16,0 4 24 15,1 4-24-15,2 0-15 16,-1 10-23-16,1 9 0 16,-2 10 1-16,0 6 4 0,-3 4-2 15,-1-1-1-15,-9-3-2 16,1-4 0-16,2-6 0 15,-4-7-1-15,6-11 0 16,-2-7-1-16,3 0 7 16,4-6 3-16,0-12-5 15,0-3-4-15,0-9-1 0,9-4 0 16,2-5 4-16,-2-2-3 16,0 2-2-16,-1 3 1 15,2 4 0-15,-6 8 1 16,-3 9-1-16,1 4 0 15,0 9-1-15,0 2-1 16,-1 3-10-16,3 12 5 0,7 5 6 16,0 7 1-16,2 3-1 15,2 3 1-15,3-2 0 16,2-3 0-16,0-3 0 16,-1-7-2-16,1-3 3 0,2-10-1 15,-3-3 1-15,1-2 8 16,2-10-1-16,-5-8-1 15,0-3-3-15,-5-9 0 16,-5-2 1-16,-2-7-2 16,-5 2-1-16,0-4 0 0,-5 8-2 15,0 5 2-15,-4 5 0 16,2 10-2-16,0 10-2 16,1 3-10-16,3 3-55 15,3 4-64-15,0-3-306 16</inkml:trace>
  <inkml:trace contextRef="#ctx0" brushRef="#br0" timeOffset="68513.4644">7146 8151 299 0,'0'-9'44'0,"0"0"7"15,0 2 14-15,0-2 2 0,0 2-3 16,0 1-7-16,-3 5-10 16,-1 1-10-16,-1 0-17 15,-3 14-12-15,-4 13-6 16,0 15 6-16,-5 16 4 16,-3 17 5-16,1 12-1 0,2 15-2 15,5 1-5 1,10-4-5-16,2-12-1 0,16-14-1 15,23-14-3-15,8-18-12 16,9-16-43-16,11-18-136 16</inkml:trace>
  <inkml:trace contextRef="#ctx0" brushRef="#br0" timeOffset="69154.0441">12571 7561 634 0,'0'-5'23'0,"13"3"-26"16,13 2 1-16,11 5 6 15,7 13 9-15,12 11 24 16,-2 10 1-16,-1 12-11 16,-5 17-9-16,-13 13-3 15,-11 7 1-15,-14 7-5 16,-10-1-5-16,-5 1-1 15,-17-11-3-15,-8-11 0 0,-6-7-12 16,-5-14-32-16,-3-13-59 16,0-12-153-16</inkml:trace>
  <inkml:trace contextRef="#ctx0" brushRef="#br0" timeOffset="71232.2376">14174 7463 548 0,'-1'-18'66'0,"-12"0"-48"0,-3 4 36 15,-3 2 1-15,-8 1-33 16,-2 5-3-16,-2 4-5 16,-3 2-10-16,-3 0-2 15,2 11-3-15,1 3 1 16,3 3 1-16,9 2-1 0,5 1 0 16,12-1-2-16,5 0-2 15,9-2 2-15,14-1 3 16,9 1 1-16,4-4 2 15,2-2 1-15,-3 2-4 16,-4-3 0-16,-7 1 1 16,-11 0-4-16,-6 0 2 0,-7-1 0 15,-2 3 0-15,-13-1 4 16,-6 1 2-16,-4-1-3 16,-1 0 1-16,-1-2-3 15,7-3 3-15,6-3 0 0,2-3 0 16,9 2 2-16,0-3-2 15,3 3-4-15,3 0-6 16,5 1 3-16,5 3 3 16,2 0 3-16,-3 7-3 0,3 0-1 15,-3 4 1-15,-5 4-1 16,-2 4 1-16,-5 5-1 16,0 2 1-16,0 5 0 15,-9-1 3-15,1 3 2 16,-4-5-1-16,3-1-1 15,1-3 3-15,1-5-2 16,-1-3-1-16,3-3 1 0,1-10-1 16,4 1-2-16,0-5 1 15,12-6 2-15,8 0 11 16,13 0-3-16,2 0-9 16,11 0-2-16,0 0-1 15,5 0-42-15,-5 0-97 0,-4-7-453 16</inkml:trace>
  <inkml:trace contextRef="#ctx0" brushRef="#br0" timeOffset="75498.1208">7256 9771 661 0,'0'-11'28'16,"0"2"-12"-16,-1 3 27 15,1 6-17-15,0 0-15 16,0 12-9-16,0 9-4 0,0 9 7 15,1 9 2-15,3 8 1 16,-1-1-2-16,2-3-3 16,1-5-1-16,-3-6-1 15,7-11 1-15,-3-5-1 16,1-9 0-16,6-3 3 16,-2-4 14-16,2-7 1 0,-1-8-10 15,1-3-6-15,-1-4 0 16,-3 0 0-16,-1 2-2 15,-4 2-1-15,1 8 2 16,-4 3 0-16,0 3-2 16,0 4-8-16,-1 5-4 0,1 8 11 15,2 3-1-15,3 2 3 16,0 0 1-16,4 0-3 16,3-4 3-16,2-3-1 15,5-6-1-15,-1-3 3 16,2-2-1-16,2-2 0 15,-5-9 4-15,-2-5-4 16,-4-5 3-16,-1-4 5 0,-5-4-1 16,-7-3-1-16,0-5 0 15,0-1-1-15,-12 3-1 16,0 2-2-16,4 7-2 16,-1 6 0-16,3 7-3 0,0 8-3 15,5 5-1-15,1 9-26 16,0 9-16-16,0 3-25 15,7 6-150-15</inkml:trace>
  <inkml:trace contextRef="#ctx0" brushRef="#br0" timeOffset="75935.5842">7854 10199 651 0,'-4'0'67'0,"3"0"-26"0,-1 0 0 16,-2 0-25-16,3 7-6 15,-1 2-7-15,-1 4-1 16,1 2-1-16,1 3 0 15,-1 6 1-15,0-1-2 0,0 0 0 16,2-1 2-16,0-7-2 16,0 2-2-16,7-10-1 15,7-3-1-15,-1-4 3 16,6 0 5-16,1-11-1 16,-1-7 1-16,-1 0-3 15,-4-5 1-15,-2 0 1 0,-10-4-2 16,-2 2 3-16,0 2 2 15,-14 5 7-15,-1 4-1 16,-5 4-9-16,0 9-4 16,0 1-2-16,0 3-6 15,5 8-38-15,0-5-45 16,8-5-179-16</inkml:trace>
  <inkml:trace contextRef="#ctx0" brushRef="#br0" timeOffset="76560.5404">7828 9206 609 0,'0'-20'23'16,"0"2"30"-16,0 6 21 16,0 3-31-16,0 9-12 0,0 0-13 15,4 10-24-15,6 10 1 16,0 7 5-16,2 3-1 15,1 2 3-15,0 2-3 16,-6-3 3-16,0-5-2 16,-3-3 1-16,-4-5 0 0,0-9-2 15,0 0 0-15,-4-7 7 16,1-2 1-16,-1-2-1 16,4-11 3-16,0-2-2 15,1-5-4-15,12-5-2 16,5 1-1-16,0 3 0 0,4 2 0 15,-1 1-1-15,1 5 1 16,-2 3 0-16,-1 3-1 16,-2 1-20-16,-4 3-27 15,-5 3-59-15,-2 0-70 16,-6 0-240-16</inkml:trace>
  <inkml:trace contextRef="#ctx0" brushRef="#br0" timeOffset="76732.4069">7904 9319 504 0,'-6'6'128'0,"5"-5"-100"15,1 4-1-15,11 0-21 0,5 2 27 16,5 0 5-16,6 3-18 16,2-2-15-16,7 0-2 15,0-2-2-15,0 0-8 16,2-4-96-16,-4-2-68 0</inkml:trace>
  <inkml:trace contextRef="#ctx0" brushRef="#br0" timeOffset="76935.5404">8327 9361 643 0,'-10'0'17'16,"5"-1"7"-16,3-3 18 15,2 1 10-15,11 1-36 16,9 1-17-16,1-1 3 0,7 0 4 16,1 0-5-16,0 1-10 15,0-3-82-15,-7-3-78 16,-4 0-288-16</inkml:trace>
  <inkml:trace contextRef="#ctx0" brushRef="#br0" timeOffset="77123.0162">8480 9256 662 0,'-5'-4'49'15,"3"2"23"-15,2 2-42 16,0 0-15-16,0 6-15 16,0 6 0-16,5 6 4 0,1 2 2 15,0 3 0-15,-1 1-2 16,-1 1-3-16,-1-2-3 15,-1-3-61-15,-1-7-126 16</inkml:trace>
  <inkml:trace contextRef="#ctx0" brushRef="#br0" timeOffset="77326.1519">8662 9232 747 0,'-2'0'7'16,"0"2"-15"-16,2 12 4 16,2 6 14-16,3 5 2 15,1 1-3-15,1 6-7 16,-3 1 1-16,-4-3-9 0,-4-4-99 16,-9-5-150-16</inkml:trace>
  <inkml:trace contextRef="#ctx0" brushRef="#br0" timeOffset="77701.0864">7712 8952 623 0,'-13'0'12'15,"-1"0"-7"-15,0 13 0 16,0 14 1-16,-1 12 5 15,1 11 9-15,-3 9 7 16,9 11-10-16,2 1 0 0,6-1-11 16,0-5-2-16,13-6-1 15,12-9-4-15,5-12 3 16,11-8-5-16,12-11 8 16,8-10-61-16,5-9-90 15</inkml:trace>
  <inkml:trace contextRef="#ctx0" brushRef="#br0" timeOffset="77982.3558">8721 9063 604 0,'0'-11'50'15,"7"-2"17"-15,11 6-50 16,8 4 2-16,4 3-2 0,1 2-5 16,3 12-8-16,3 11-1 15,-6 9-1-15,-1 7 0 16,-8 10 0-16,-10 7 0 16,-10 4-2-16,-2 4 2 0,-14 0 0 15,-11-6-10-15,-8-10-63 16,1-12-120-16</inkml:trace>
  <inkml:trace contextRef="#ctx0" brushRef="#br0" timeOffset="78685.39">9398 9719 636 0,'-7'0'15'0,"2"0"-3"0,5 0 18 15,0 0 33-15,14 0-43 16,9 0-10-16,8-4-9 16,3 1 1-16,5 1-1 15,5 0-16-15,-7 2-74 16,-5-1-44-16,-6 1-251 0</inkml:trace>
  <inkml:trace contextRef="#ctx0" brushRef="#br0" timeOffset="78857.2503">9435 9901 621 0,'-12'14'17'0,"11"-6"-10"15,2-3 12-15,21 0 16 16,14-5 14-16,8 0-28 16,12 0-15-16,10-5-5 15,9-8-41-15,-2-5-124 16,3-5-408-16</inkml:trace>
  <inkml:trace contextRef="#ctx0" brushRef="#br0" timeOffset="79607.2124">10765 9533 639 0,'5'-25'25'16,"-1"5"20"-16,-4 3 13 15,2 7-19-15,-2 4-7 16,0 6-12-16,0 3-17 15,0 14-12-15,-2 6 8 0,-2 7 2 16,3 4 0-16,-1 2 0 16,2-1-1-16,0-3 1 15,3-5 0-15,4-4-4 16,4-6 3-16,2-7-4 16,-1-4-1-16,5-6 3 0,-2 0 5 15,2-9-1-15,-3-5 1 16,-4-3-1-16,0 1-1 15,-3 0 2-15,-2 3-1 16,-3 1-4-16,-2 5 1 16,0 3 1-16,0 4-4 15,0 0-4-15,0 8 4 0,0 4 1 16,0 0 3-16,2 5 0 16,6-3 0-16,2 0 1 15,4-5-1-15,2-2-1 16,5-3 1-16,-2-4 2 15,-3 0 1-15,2-5 0 0,-2-8-2 16,0-3 2-16,-5-2 1 16,-4-5-1-16,-1-4 4 15,-5-5 1-15,-1-2-4 16,0 2-4-16,0 2 0 0,-3 5 0 16,-2 7-1-16,-2 15-5 15,-3 3-10-15,1 14-46 16,2 7-56-16,2 5-97 15</inkml:trace>
  <inkml:trace contextRef="#ctx0" brushRef="#br0" timeOffset="79997.8014">11302 9883 747 0,'-4'0'10'16,"1"0"11"-16,1 4-3 15,-3 3-8-15,0 4-4 16,0 1-1-16,2 6-4 0,-1 0 0 16,1 2 0-16,3-1-1 15,0 2 1-15,0-3-3 16,0-2 2-16,5-2 0 15,3-4-2-15,7-7 0 16,1-1 3-16,2-2 3 0,4-5 1 16,-1-10-1-16,-3-1-2 15,-2-5 0-15,-4-3 3 16,-7 2-5-16,-5-2 2 16,0 7-2-16,-11-2 2 15,-7 11 2-15,-4 2-7 0,-3 6 3 16,0 0 0-16,2 4-38 15,1 0-70-15,6-4-226 16</inkml:trace>
  <inkml:trace contextRef="#ctx0" brushRef="#br0" timeOffset="80638.3756">11289 8874 633 0,'6'-7'43'0,"-1"0"21"15,0 7-15-15,0 0-27 16,2 5-14-16,1 11-5 16,-1 3 2-16,0 6 0 15,0 6-1-15,-3-3-1 0,2 1-2 16,-3-4 1-16,1-6-1 15,-3-8 0-15,-1-4 2 16,2-7-1-16,0 0 7 16,0-7 2-16,-1-7-9 0,3-4-1 15,2-3-1 1,1-1 1-16,3 1-2 0,9 5-2 16,0 0 0-16,8 3 1 15,0 6 1-15,2 2 0 16,3 5 1-16,-5 0-1 15,-5 0-27-15,-6 3-24 16,-8 8-60-16,-5-2-2 0,-3 2-107 16</inkml:trace>
  <inkml:trace contextRef="#ctx0" brushRef="#br0" timeOffset="80825.8556">11436 9018 488 0,'-4'2'89'0,"4"0"-46"15,0 0-32-15,12 1-4 16,3 1 37-16,6-1-6 16,-1 2-12-16,4 1-15 15,0 1 0-15,-4-2-5 0,-6 1-7 16,-4-1-34-16,-4-1-114 16,-6-4-167-16</inkml:trace>
  <inkml:trace contextRef="#ctx0" brushRef="#br0" timeOffset="81060.2452">11077 8820 634 0,'-3'0'31'16,"-3"9"-31"-16,4 9-1 15,2 5 7-15,0 6-2 16,0 6 1-16,0 5-4 16,8 4 1-16,-1 2 0 0,2 1 1 15,1-8 0-15,5-7-92 16,5-12-82-16,3-12-133 16</inkml:trace>
  <inkml:trace contextRef="#ctx0" brushRef="#br0" timeOffset="81294.6214">11666 8674 769 0,'2'-7'36'0,"1"1"2"16,8 6-33-16,4 2-3 15,4 12-2-15,8 10 8 16,2 6-2-16,3 8-1 15,-7 6-4-15,-3 6 1 16,-8 2-2-16,-9 1 1 0,-5 3 1 16,-5-6-6-16,-14-8-42 15,-1-8-89-15,0-10-227 16</inkml:trace>
  <inkml:trace contextRef="#ctx0" brushRef="#br0" timeOffset="81732.0927">12092 9653 578 0,'-10'0'106'16,"5"0"-48"-16,2 0 14 15,3-3-27-15,3-1-15 0,14-2-23 16,13 1-8-16,10-2 3 16,12-2 0-16,12 0-2 15,8 0-14-15,4 1-63 16,-3-7-46-16,-3-3-232 15</inkml:trace>
  <inkml:trace contextRef="#ctx0" brushRef="#br0" timeOffset="82232.0054">12866 9322 545 0,'-7'-11'214'0,"2"0"-198"15,5 0 25-15,0 4-17 16,5 7-12-16,9 0-12 16,1 2-1-16,2 12 1 15,1 4 0-15,2 4 0 0,-7 1 0 16,-5 2 0-16,-2-1-1 16,-5-2 1-16,-1-3 1 15,0-6-1-15,-5-2 0 16,-2-8 1-16,2-3-1 15,0 0 4-15,4-10-1 0,1-5 0 16,0-6-3-16,4-4 0 16,7-2 0-16,-1 0 2 15,5 0-3-15,2 1 1 16,3 8-2-16,1 2-3 16,-2 10 3-16,1 3-3 15,2 3 3-15,-5 9 1 0,0 13-1 16,-5 3 0-16,-3 10 1 15,-8 7 0-15,-1 8 6 16,-1 6 4-16,-12 6 0 16,-2 5-3-16,-4 2-3 15,1 4-2-15,4-3 2 0,3-2-3 16,5-6 0-16,5-10 3 16,1-8-5-16,15-11 2 15,5-12-5-15,11-14-8 16,3-7-42-16,6-3-205 15</inkml:trace>
  <inkml:trace contextRef="#ctx0" brushRef="#br0" timeOffset="86841.8374">13811 8913 585 0,'-7'-6'15'16,"2"-1"15"-16,5 2 33 15,2 2-9-15,15 1-38 16,5 2-4-16,9 0 0 0,4 5-4 15,1 10 0-15,-4 6 1 16,2 8-2-16,-7 6-1 16,-5 6-3-16,-3 2-2 15,-9 0 1-15,-5-2 0 16,-5-5-2-16,-8-8 0 16,-8-5 2-16,-7-7 2 0,-3-3-1 15,-3-6-1-15,-1-4 3 16,3-3-2-16,3-3 4 15,0-11 6-15,7-4-1 16,9-2-1-16,4-3-5 16,4 0-6-16,9-1-3 15,9 5 0-15,6 3 0 0,2 3 2 16,-1 4 1-16,4 6-2 16,-5 3-29-16,-3 0-13 15,-1 0-83-15,-6 3-78 16</inkml:trace>
  <inkml:trace contextRef="#ctx0" brushRef="#br0" timeOffset="87326.2063">13681 9450 455 0,'-13'1'114'16,"0"1"-87"-16,6-2 27 15,6 0 13-15,1 0 6 16,13 0-30-16,13 0-10 15,14 0-13-15,10-2-6 0,11-1-2 16,8-1-5-16,1-1-4 16,1 0-1-16,-5 1-2 15,-1-4-8-15,-11 4-38 16,-7-4-41-16,-13-2-85 16,-9 0-248-16</inkml:trace>
  <inkml:trace contextRef="#ctx0" brushRef="#br0" timeOffset="88232.5127">13811 9657 580 0,'-1'0'32'16,"1"0"17"-16,0 0-2 16,4 0-19-16,5 0-22 15,5 3 1-15,1 6 3 16,2 0 0-16,5 3-8 16,0 3 4-16,-3 2 0 0,-3 6-4 15,-2 1-1-15,-6 2-1 16,-4 3 1-16,-4-2-3 15,-5-4 3-15,-9 0 0 16,2-7-2-16,-6-3 4 16,1-6 3-16,-4-5 5 0,5-2-7 15,2 0 2-15,2-2-4 16,0-7 3-16,7-3-3 16,5 1-1-16,0-3-2 15,9 0-5-15,7-1-27 16,8-1-93-16,2 2-132 0</inkml:trace>
  <inkml:trace contextRef="#ctx0" brushRef="#br0" timeOffset="88748.0787">14186 9708 762 0,'-5'0'28'0,"0"0"0"16,0 0-8-16,1 9-3 15,1 4-8-15,-1 5 0 16,4-1-6-16,0 1-1 16,0 2-3-16,0-4 5 0,2-2-5 15,2-3 3-15,-1-4-3 16,2-5 3-16,2-2-3 16,5 0 6-16,0-13 1 15,3-1-5-15,-1-5 1 0,2 1-1 16,-3 2 0-16,-5 1 0 15,2 7-1-15,-7 0 1 16,1 6-1-16,-4 2-1 16,2-1-3-16,-2 4-4 15,3 8 5-15,-3 1 3 16,4 3 1-16,-1 0-1 0,5 3 0 16,-1-1 1-16,3-7-2 15,3 3 2-15,3-8-1 16,1-3 0-16,2-2 2 15,3-2 2-15,-2-11 0 16,-1-2-2-16,-1-7 0 0,-2-3 1 16,-5-1-1-16,-4-5 2 15,-5 3 1-15,-2 1 0 16,-3 6 1-16,-8 3 0 16,-4 7-4-16,0 3 1 0,0 5-4 15,3 3-1-15,-2 0-4 16,7 0-38-16,4 2-18 15,3-1-106-15,2-1-301 16</inkml:trace>
  <inkml:trace contextRef="#ctx0" brushRef="#br0" timeOffset="89373.027">15053 8642 551 0,'-2'-27'30'0,"2"4"30"15,0 7 11-15,0 7-1 16,0 9-19-16,0 2-19 15,0 22-36-15,0 14-1 16,0 16 12-16,0 17 1 16,0 18 0-16,0 15 1 0,-3 10 2 15,1 7-4-15,-4 2-4 16,1-5-2-16,5-11 1 16,1-17-1-16,18-16 0 15,8-19-3-15,10-17-6 16,6-19-11-16,6-12-10 15,5-7-31-15,-3-20-179 0</inkml:trace>
  <inkml:trace contextRef="#ctx0" brushRef="#br0" timeOffset="92373.935">15835 8911 422 0,'-1'-4'212'0,"-1"-1"-167"0,0 2 23 16,2 3-23-16,0 0-24 15,0 0-20-15,0 7-10 16,2 5 7-16,5 4 2 16,1 2 0-16,2 0-1 15,1 0-1-15,2-4 1 0,3-1 2 16,-2-3 0-16,2-4 1 16,2-5 0-16,0-1 2 15,0 0 0-15,1-10 1 16,-6-5-1-16,0 0-1 15,-5-2 1-15,-7-1 6 0,-1-1 2 16,0-1 0-16,-1 4-4 16,-7 1 0-16,2 3-5 15,1 6-1-15,3 4-3 16,1 2-2-16,1 0-3 16,0 8 0-16,0 9 5 15,5 2 0-15,5 8 1 0,0 2 2 16,0 6-2-16,1 2 0 15,0 1 0-15,-2-1 0 16,-2-1 1-16,-4-5-1 16,-1-6 0-16,-2-4 0 15,-3-5-1-15,-8-7 1 0,-1-5 2 16,-3-4 2-16,3 0 1 16,1-4-1-16,0-9 0 15,6-1-2-15,3 0 0 16,2-1-5-16,0 3-9 15,9 2-11-15,1 5-22 16,0 5-77-16,0 0-46 0,-1 5-199 16</inkml:trace>
  <inkml:trace contextRef="#ctx0" brushRef="#br0" timeOffset="92858.2719">16197 9464 683 0,'-2'-1'70'16,"2"-11"-41"-16,0 1 25 16,0 5-19-16,3 0-19 15,1 3-12-15,1 3-6 16,2 0-1-16,-1 1 0 0,-1 11 1 15,1 1 1-15,-3 4 0 16,1 1 0-16,-3 1 1 16,-1-2-2-16,0 0 0 15,0-3 2-15,0-4 0 16,0-2 1-16,0-3-1 0,0-5 0 16,0 0 5-16,0-4 6 15,8-6-11-15,-1-6 0 16,7-2-2-16,5-5 2 15,-2 4 2-15,1-1-2 16,1 5-3-16,-5 3 2 16,-2 7 0-16,-4 5 0 0,-1 0-2 15,-2 10-3-15,-2 7 4 16,3 2 1-16,0 6 1 16,-1 2 1-16,-2-2-1 15,3 0 0-15,-3-4 2 16,4-3-15-16,1-7-45 15,2-8-69-15,1-3-52 0</inkml:trace>
  <inkml:trace contextRef="#ctx0" brushRef="#br0" timeOffset="93092.632">16594 9179 680 0,'-4'0'32'0,"4"0"-4"15,0 0 16-15,12 0-3 16,5 0-23-16,0 2-10 16,9-4-4-16,4 2-1 15,2 0-10-15,1-10-129 16,-3-5-421-16</inkml:trace>
  <inkml:trace contextRef="#ctx0" brushRef="#br0" timeOffset="93717.5778">17159 8688 604 0,'2'-27'48'0,"-1"1"17"15,1 2 5-15,2 6-19 16,0 6-15-16,-2 5-7 15,0 7-12-15,-1 11-16 16,-1 17-8-16,0 17 5 16,-1 16 3-16,-5 15 2 0,-2 17 1 15,5 3 2-15,3 1-3 16,0-9-1-16,9-9-1 16,9-14 0-16,4-15-7 15,5-19-24-15,-1-11-30 16,1-13-66-16,2-7-189 0</inkml:trace>
  <inkml:trace contextRef="#ctx0" brushRef="#br0" timeOffset="94280.0415">17599 8887 708 0,'-7'-8'18'16,"0"4"1"-16,1 4 12 16,1 2-15-16,-1 14-18 0,3 2 1 15,-1 9 1-15,-1 2-1 16,5 1 5-16,0 2-4 16,0-7 1-16,0-2-2 15,5-5 1-15,2-3 2 16,1-7-4-16,1-6-2 0,3-2 5 15,3 0 4-15,0-9 3 16,2-3-6-16,3-6-1 16,-4 0 3-16,-4-2-2 15,-2 4 1-15,-3 0 4 16,-4 9 11-16,0 2-4 16,-3 5-8-16,0 0-7 0,0 3-11 15,0 12 7-15,0 0 4 16,0 5 3-16,0-2-1 15,4 0-1-15,4-4 1 16,4-5-1-16,2-2 0 16,6-7 3-16,2 0-3 0,2-4 4 15,0-8-1-15,1-4-1 16,-1-6 0-16,-4-3 0 16,-6-3 0-16,-2-2 1 15,-6 1 6-15,-6-1-1 16,0 5-3-16,-3 2 0 0,-10 7-2 15,0 5-3-15,0 7 0 16,-2 4-4-16,1 0-27 16,0 13-27-16,4 1-46 15,2 1-121-15</inkml:trace>
  <inkml:trace contextRef="#ctx0" brushRef="#br0" timeOffset="94670.6872">18190 9206 585 0,'-11'0'142'16,"4"0"-139"-16,0 0 9 15,3 0-4-15,1 4 9 0,-3 4-10 16,4 1-2-16,0 3-4 15,0 3-2-15,2 2 5 16,0 0-4-16,0-1 0 16,2-1 0-16,8-2-5 15,2-2 4-15,2-4-2 0,6-6 8 16,2-1-1-16,0 0-2 16,-3-11 3-16,1-3-3 15,-6-1 1-15,-3-3-2 16,-4-4 2-16,-3 1 1 15,-4 2 6-15,-7 4-3 16,-8 1-4-16,-6 6-3 0,-4 4 2 16,1 4-2-16,1 0-3 15,5 4 1-15,3 4-49 16,7 0-46-16,6-7-106 16</inkml:trace>
  <inkml:trace contextRef="#ctx0" brushRef="#br0" timeOffset="94889.3837">18562 8974 636 0,'-5'-2'31'16,"0"-7"-14"-16,7 2 30 15,16 5-39-15,6 0-7 16,1 0 2-16,6 2 0 0,-1-1-2 16,-7-1-73-16,-3-2-96 15</inkml:trace>
  <inkml:trace contextRef="#ctx0" brushRef="#br0" timeOffset="95092.4937">18694 8824 584 0,'-1'0'111'16,"-1"0"-96"-16,0 5-15 15,0 11 2-15,-1 8 20 0,1 2 5 16,0 4-7-16,2 5-6 16,0 0-10-16,0 1 1 15,0-3-2-15,6-5-36 16,2-9-127-16,5-10-163 15</inkml:trace>
  <inkml:trace contextRef="#ctx0" brushRef="#br0" timeOffset="95670.5791">19086 8754 643 0,'0'0'13'0,"0"0"8"0,0 6-14 16,0 9 2-16,0 5 3 16,0 4-3-16,-2 0-8 15,2 0 3-15,0-3-4 16,0-5 2-16,0-2 1 15,2-5-1-15,5-4-1 0,3-3 1 16,2-2 4-16,0 0 0 16,3-7-4-16,1-3-5 15,-4-3-1-15,-1-1 4 16,0-1 2-16,-4 1-4 0,-1 2 5 16,-3 3-2-16,-1 4 0 15,-2 3 2-15,0 2-8 16,0 5-7-16,0 7 11 15,0 1 1-15,0 3 0 16,0 0 1-16,3-1-2 16,4-3 1-16,4 0 1 0,0-3 0 15,5-5 2-15,1-2 7 16,0-2 2-16,3 0 8 16,-2-9-3-16,2-4-11 15,-6-1 1-15,0-4 1 16,-4-7 2-16,-1-2-3 15,-8-1-3-15,-1 1 5 0,0 2 0 16,0 7-3-16,-5 6 1 16,-4 8-18-16,0 4-7 15,-2 8-31-15,0 8-10 16,2 0-47-16,6 2-210 0</inkml:trace>
  <inkml:trace contextRef="#ctx0" brushRef="#br0" timeOffset="95873.6849">19483 9140 656 0,'4'14'10'0,"-3"0"12"16,3 7 7-16,-2 1 11 15,-2-1-23-15,0 1-12 16,1-1-1-16,3-3-4 15,-1-5 3-15,4-5-45 0,5-8-67 16,3 0-235-16</inkml:trace>
  <inkml:trace contextRef="#ctx0" brushRef="#br0" timeOffset="96358.0275">19919 8692 677 0,'-8'-7'12'0,"1"1"-11"15,7 6-2-15,0 0 5 16,0 9-4-16,4 6 10 16,6 4 10-16,-4 2-4 15,1 3-8-15,-1 1-3 16,-6-4-2-16,0 3 1 0,0-7-6 15,-6-1 2-15,-1-5 2 16,-1-2 0-16,0-4 0 16,4-3 3-16,4-2 1 15,0 0 1-15,0-7 2 0,7-8-10 16,3-2 4-16,4-6-1 16,3-4-1-16,2-4 1 15,-1 3 0-15,0 1 6 16,-2 4 1-16,-3 5 6 15,-6 9 2-15,-3 4 1 16,-4 3-3-16,0 2-9 0,0 0-13 16,0 5 3-16,0 6 5 15,0 5-1-15,0 2 1 16,0 5 0-16,0 0-1 16,0 1 0-16,5 2 1 15,0 0 0-15,3 0-20 16,-1-2-39-16,5-7-121 0,1-4-227 15</inkml:trace>
  <inkml:trace contextRef="#ctx0" brushRef="#br0" timeOffset="96733.0061">20206 8949 518 0,'0'0'200'0,"2"-2"-159"15,-2 0 3-15,0 2-17 16,0 0-5-16,0 2-25 15,0 8-4-15,0 3 5 16,0 3 4-16,0 0-3 0,0 0 1 16,0-2 3-16,0-4-3 15,0-3 0-15,0-6 2 16,0-1-1-16,3 0 10 16,7-3-4-16,-1-5-8 15,5-2 2-15,2-4 0 0,-2-2 0 16,3-1 0-16,-1-2 4 15,-2 3 1-15,2 0 10 16,-5 3-9-16,-2 6-5 16,0 6-2-16,-6 1-2 0,2 0-4 15,0 10 2-15,-1 4 3 16,1 2 1-16,-4 2 0 16,3 0 0-16,-1 0 0 15,1-4 0-15,-2 2-7 16,0-7-27-16,2-2-37 15,1-5-81-15,2-2-261 0</inkml:trace>
  <inkml:trace contextRef="#ctx0" brushRef="#br0" timeOffset="97014.2273">20449 8485 603 0,'-4'-6'35'16,"4"4"27"-16,2 2-35 0,8 19-28 15,9 7 14-15,4 15 8 16,3 7-11-16,0 10-5 16,-4 0-3-16,-6 5 8 15,-7-4 2-15,-9-2-2 16,0-7-6-16,-5-2 1 0,-7-7-2 15,-2-5-3-15,1-7 4 16,3-8-34-16,-1-9-51 16,10-10-93-16</inkml:trace>
  <inkml:trace contextRef="#ctx0" brushRef="#br0" timeOffset="97373.5698">20528 8228 697 0,'-3'-6'8'0,"3"6"23"15,19 2 11-15,10 18-21 16,10 13 8-16,12 11-3 0,10 9-10 15,0 12-2-15,-4 7 4 16,-7 7-4-16,-10 1-5 16,-11 4-6-16,-13-1-1 15,-13-2-4-15,-3-6 3 16,-16-4 2-16,-9-10-3 16,-7-5 0-16,1-10 4 0,-1-7-1 15,0-7 3-15,3-9 1 16,2-4-2-16,2-6-3 15,3-5-1-15,-3-6-3 16,4-2-62-16,6-19-177 0</inkml:trace>
  <inkml:trace contextRef="#ctx0" brushRef="#br0" timeOffset="98826.7138">9696 11239 663 0,'-18'2'54'16,"4"-2"-42"-16,-1 0 26 16,8 2-4-16,7-1-10 15,4 1-14-15,18-2-8 16,6 0 4-16,8 0-4 16,11 0 3-16,1 0-16 15,3-2-47-15,-7 1-69 16,-8-3-142-16</inkml:trace>
  <inkml:trace contextRef="#ctx0" brushRef="#br0" timeOffset="98982.9577">9754 11430 415 0,'-20'12'263'0,"8"-5"-228"0,10-5 7 16,4 0-15-16,19-2 7 15,9 0 1-15,12-6-18 16,6 0-13-16,8-5-7 15,0-5-81-15,-4-2-194 0</inkml:trace>
  <inkml:trace contextRef="#ctx0" brushRef="#br0" timeOffset="99717.2812">11022 11235 782 0,'0'-19'22'0,"0"2"5"16,0 7 8-16,0 2-8 15,0 8-13-15,0 0-7 16,0 12-15-16,0 7 3 0,0 10 5 16,0 5 1-16,0 5 0 15,0 2-1-15,0-4 1 16,1-1 0-16,4-7-2 16,2-10 0-16,5-6-1 15,-2-8 0-15,2-5 2 16,3 0 4-16,-2-9 2 15,1-7-4-15,0 0-1 0,-1-2 1 16,-2 2 0-16,-4 4 0 16,-4 2-2-16,-1 5 1 15,0 5-1-15,-2 0-4 16,0 5-7-16,3 7 7 16,2 0 5-16,0 2-2 0,4 0-6 15,4-4-6-15,2-2 5 16,4-4 2-16,-2-4 7 15,5 0 2-15,0-6-1 16,-3-6 0-16,-1-4 0 0,-2-2 6 16,-5-4 3-16,-5-2 1 15,-5 0-1-15,-1-2-2 16,-3 2-3-16,-10 3-4 16,-1 1-2-16,0 8-1 15,-4 5 0-15,4 5-19 16,1 2-32-16,4 4-42 0,4 4-108 15</inkml:trace>
  <inkml:trace contextRef="#ctx0" brushRef="#br0" timeOffset="100123.5171">11495 11601 656 0,'-8'8'63'0,"-1"-2"-65"16,1 3 3-16,3 6 16 15,-1 2 19-15,3 6-21 16,1 2-4-16,1 4-7 16,1-2 0-16,0-1 3 0,0-1-6 15,5-4 2-15,3-4-2 16,4-5 1-16,0-2-2 15,3-9-1-15,2-1 4 16,3-1 3-16,-2-14-3 16,0-3 1-16,-2-6-1 15,-3-4 0-15,-6-4-1 0,-4 4 0 16,-3-2 4-16,-1 3 13 16,-13 4-2-16,-6 5-3 15,-4 4-9-15,-3 4-5 16,-2 7-1-16,3 3 0 15,1 0-48-15,3 0-54 0,8-2-312 16</inkml:trace>
  <inkml:trace contextRef="#ctx0" brushRef="#br0" timeOffset="100810.9539">11555 10646 2 0,'1'-9'617'15,"1"1"-565"-15,1 3 5 16,2 3-17-16,0 2-9 0,2 3-28 15,-3 14-5-15,3 2 0 16,-2 6 1-16,-2 3-1 16,-3 1 4-16,0-4-1 15,0-4 0-15,-5-5 0 16,2-5 1-16,1-8 1 0,2-3 2 16,0-3 13-16,5-11 4 15,5-4-19-15,4-4 0 16,4-3 1-16,3 4-2 15,1 1-2-15,0-1 1 16,1 7-1-16,0 3 0 0,-1 7-1 16,1 0 0-16,-4 4 1 15,0 0-3-15,-7 7-27 0,-1 5-19 0,-7 2-84 16,-4-3-66-16</inkml:trace>
  <inkml:trace contextRef="#ctx0" brushRef="#br0" timeOffset="100982.8096">11707 10739 443 0,'-2'2'209'15,"2"-2"-181"-15,0 2-12 0,7 4-19 16,10 0 18-16,-1 3 3 16,6 1 2-16,1 0-13 31,1-1-7-31,-5 0-27 15,-4-6-86-15,-8-1-108 0</inkml:trace>
  <inkml:trace contextRef="#ctx0" brushRef="#br0" timeOffset="101264.0411">11424 10428 660 0,'-7'0'20'0,"-3"8"-20"0,5 12-1 0,-4 10 28 31,2 9 8-31,2 10-21 16,-1 2-2-16,4 6-7 15,2 0-4-15,0-2 2 16,8-6 1-16,8-10-2 15,7-9-44-15,10-12-7 0,4-12-8 16,8-6-32-16,2-13-124 0</inkml:trace>
  <inkml:trace contextRef="#ctx0" brushRef="#br0" timeOffset="101482.8189">11887 10422 634 0,'-5'-7'52'0,"1"-15"23"15,4 17-20-15,12 5-25 16,12 4-31-16,5 12 1 0,5 7 2 16,5 11-2-16,-3 11 0 15,-6 6-1-15,-8 12 0 16,-13 6 1-16,-9 0-1 16,-5 1 1-16,-13-4 2 15,-7-9-21-15,0-11-30 16,3-13-73-16,4-18-209 0</inkml:trace>
  <inkml:trace contextRef="#ctx0" brushRef="#br0" timeOffset="102529.578">12345 11230 655 0,'-18'0'16'0,"4"0"-9"16,5 0 3-16,5 0 40 0,4 0-11 15,8 0-10-15,12 0-17 16,11 0-3-16,9-7-3 15,10 2-3-15,9-3-1 16,4 3-3-16,3-1-50 16,5 0-65-16,0-6-117 15</inkml:trace>
  <inkml:trace contextRef="#ctx0" brushRef="#br0" timeOffset="103029.5433">13160 10902 711 0,'-7'-8'11'0,"3"1"1"16,4 6 13-16,0 1 11 0,9 1-29 15,4 14-8-15,1 2 2 16,-1 5 0-16,-1 3 0 15,-3 5-2-15,-4 0 1 16,-3 1 1-16,-2-5-1 0,0-2 1 16,0-6 1-16,-2-4-2 15,-1-7 2-15,1-4-2 16,0-3 3-16,2-1 12 16,0-12 2-16,0-3-14 15,7-7-2-15,5-7 2 0,2-4 2 16,2-2 2-16,2 1-1 15,0 3-1-15,-1 7-4 16,4 7-3-16,-5 8-4 16,-2 10 4-16,3 6 0 15,-3 14 0-15,-1 10 2 16,-1 9 1-16,-3 8 3 16,-4 8 1-16,-5 7 6 0,0 10 4 15,-12 2-4-15,-2-2-3 16,1-4-5-16,4-8 0 15,7-13-3-15,2-11 2 16,11-13-2-16,9-13-26 0,1-10-45 16,4-5-237-1</inkml:trace>
  <inkml:trace contextRef="#ctx0" brushRef="#br0" timeOffset="107810.5357">14549 8949 327 0,'0'-4'37'16,"0"1"21"-16,0-1-4 0,0-2-4 15,0 3-1-15,2-1-9 16,1 3-3-16,-3-3 2 16,2 2-1-16,-2 2 0 15,0 0-15-15,0 0-9 16,1 0-6-16,-1 2-10 16,4 7 1-16,-1 4 2 0,1 2 1 15,-1 3 1-15,1 2 1 16,-1 3-2-16,2-2 4 15,0 1-3-15,-2-4-1 16,3 0 2-16,-3-1-4 16,1 0 3-16,-3-5-3 0,1 2-6 15,-2-3-35-15,0-2-68 16,-2-4-65-16,-6-3-302 16</inkml:trace>
  <inkml:trace contextRef="#ctx0" brushRef="#br0" timeOffset="108341.7936">14462 9332 408 0,'-4'0'63'0,"2"0"3"16,2 0 10-16,0 0-3 0,10-3-27 16,9-4-29-16,3 1-5 15,7 0-4-15,8-3-2 16,5 4-4-16,-3-2-1 16,0 2-1-16,-1 0-35 0,-7 1-47 15,-8 0-9-15,-11-1-104 16</inkml:trace>
  <inkml:trace contextRef="#ctx0" brushRef="#br0" timeOffset="108732.3508">14563 9403 541 0,'0'0'106'0,"3"0"-93"16,8-5 10-16,2 0 8 0,6 1 8 16,-1 3-18-16,1-3-14 15,-4 4-4-15,0 0-1 16,-6 0-1-16,-2 6-1 16,-6 4-3-16,-1 3-1 0,0 2 4 15,0 3-1-15,-6 0 3 16,-3 1 0-16,-1-1 1 15,0-1-2-15,3-5 0 16,2-3 1-16,2-4 0 16,3-3-1-16,0-2 4 0,8 0 4 15,6 0 11-15,4-7-4 16,7-2-11-16,0 0-4 16,2 1 0-16,-2 0-3 15,-3 3 2-15,-5 1-38 16,-2-3-88-16,-10-2-280 15</inkml:trace>
  <inkml:trace contextRef="#ctx0" brushRef="#br0" timeOffset="110622.8417">20824 7930 464 0,'-2'-5'62'0,"2"-4"11"16,0 0-3-16,4 2-6 15,7-4-21-15,3 2-24 16,6 3-8-16,1-2-1 16,-1 5 0-16,2 3-2 0,-3 0-3 15,-1 0-4-15,-4 12-1 16,-4 5-1-16,-3 1-3 15,-5 4 5-15,-2 3 1 16,0 0-1-16,-2 0-1 16,-5 0-1-16,-1-7 1 0,3-3 0 15,1-2 5-15,3-5 0 16,1-5-3-16,13-3 3 16,13 0 11-16,11-6 2 15,5-6-13-15,9-1-3 16,4 0 1-16,-3-4-19 15,-5-4-42-15,-9-3-191 0</inkml:trace>
  <inkml:trace contextRef="#ctx0" brushRef="#br0" timeOffset="113778.8678">13964 10490 547 0,'-2'-15'37'0,"-5"1"-2"16,4 5 18-16,-1 4 7 15,4 5-15-15,0 0-16 16,0 14-21-16,0 15-10 16,0 10 7-16,0 16 10 15,2 16 6-15,2 17-3 0,-1 12 3 16,-1 5-8-16,-2 0-3 16,0 0-5-16,0-10-1 15,0-17-4-15,2-12 1 16,9-14 0-16,6-10-3 15,7-19-16-15,7-11-21 16,6-10-46-16,7-2-95 0,-5-18-203 16</inkml:trace>
  <inkml:trace contextRef="#ctx0" brushRef="#br0" timeOffset="114341.3337">14478 10898 668 0,'-3'-16'20'15,"-3"3"23"-15,3 5 18 0,1 4-22 16,-1 2-21-16,0 2-7 16,-1 2-13-16,4 10-1 15,0 5 2-15,0 2 0 16,0 5 0-16,4-5 1 0,7-1 0 16,1-2-2-16,7-5 3 15,3-6-2-15,0-4 5 16,5-1-2-16,-3-3 1 15,1-9 1-15,-6-3-2 16,-4-3 1-16,-6 1-1 16,-2-3 0-16,-7 0 0 0,0 2 0 15,0 4 7-15,-2 2 5 16,-1 3-4-16,1 2-1 16,0 5-6-16,2 2 0 15,0 0-3-15,0 2-6 16,2 8-3-16,3 8 8 15,3 6 1-15,1 4 0 0,-1 4 0 16,1 4 0-16,-3 1 1 16,-2 1 0-16,-4-4 1 15,0-6-1-15,-2-4-1 16,-9-9 0-16,-3-2-4 0,1-6-11 16,-3-4-16-16,3-3-15 15,2 0-64-15,4-12-132 16</inkml:trace>
  <inkml:trace contextRef="#ctx0" brushRef="#br0" timeOffset="114981.9104">14848 11260 675 0,'0'0'55'16,"0"-3"11"-16,0-1-13 15,0 2-23-15,9 2-17 16,0 0-10-16,0 6 1 0,3 6-3 15,-2 6-1-15,-3 2 1 16,-2 3 0-16,-2 0 0 16,-3-1 1-16,0-5-2 15,0-2 1-15,-5-7-1 0,-3-4 3 16,2-4 1-16,2 0 1 16,4-12 1-16,0-8-6 15,6-5-3-15,8 0 1 16,3-2 1-16,0 4 2 15,-2 5-2-15,2 4 0 16,-4 5 0-16,-2 7-1 0,-1 2-1 16,-2 2 1-16,1 10-2 15,0 6 1-15,-2 2 3 16,2 1 0-16,0 4 0 16,-2-5 1-16,0-1-2 15,4-3-1-15,0-4-34 16,2-11-39-16,1-1-79 15,1-9-176-15</inkml:trace>
  <inkml:trace contextRef="#ctx0" brushRef="#br0" timeOffset="115216.2574">15301 11023 640 0,'-12'3'14'0,"5"1"-4"16,7-2 40-16,0 0 14 15,12-2-31-15,10 0-5 16,9 0-4-16,7 0-18 16,5-9-4-16,0 0-3 0,0-6-66 15,-2-4-139-15</inkml:trace>
  <inkml:trace contextRef="#ctx0" brushRef="#br0" timeOffset="116294.357">16015 10425 698 0,'-3'-15'19'15,"-2"1"40"-15,1 10-3 16,4 4-19-16,0 7-27 16,0 16-14-16,5 18 9 0,4 13 2 15,0 19 5-15,-6 12-2 16,3 12-3-16,-4 2-3 15,-2-6-2-15,4-9 0 16,1-13 0-16,5-17-14 0,10-17-18 16,7-14-7-16,7-13-27 15,2-10-50-15,3-8-90 16</inkml:trace>
  <inkml:trace contextRef="#ctx0" brushRef="#br0" timeOffset="116841.1456">16441 10739 711 0,'-5'-10'39'0,"0"1"-12"16,0 7-3-16,5 2-2 16,0 7-26-16,0 9 0 0,0 5 3 15,0 4 0-15,0 0 3 16,5 0 0-16,-2-1-1 15,2-9-1-15,-1 0-3 16,-1-4 4-16,2-8-3 0,2-3 3 16,1 0 9-16,3 0-1 15,-3-9-6-15,6-5 0 16,-6 1-3-16,3 1 2 16,-3-2-1-16,-3 3 0 15,-2 3 0-15,1 3 0 0,-4 4 5 16,0 1 4-16,0 0-6 15,2 1-7-15,-1 9 0 16,3 0 2-16,3 6 1 16,2 0 1-16,0 0 0 15,1 1-1-15,5-2-1 16,1-2 0-16,1-6 2 16,0-3 1-16,1-4 1 0,1-2-1 15,-2-10 4-15,2-9-3 16,-4-1 1-16,2-7-2 15,-5-3 4-15,-2-4 4 16,-5-3 0-16,-5 1 0 0,0 2-4 16,-4 7-2-16,-9 6-2 15,-1 4-3-15,-2 13-3 16,-2 6 0-16,3 3-21 16,2 15-30-16,3-1-36 15,1 4-121-15</inkml:trace>
  <inkml:trace contextRef="#ctx0" brushRef="#br0" timeOffset="117200.5024">17016 10944 697 0,'0'0'5'16,"-3"2"1"-16,-6 3 3 15,1 6 25-15,-5 2-11 16,0 5-12-16,5 0-3 0,-2 1-4 16,5 2-2-16,0 1-1 15,5-1-2-15,0-3 2 16,1-2-2-16,13-5 0 16,-1-1-2-16,1-6 3 15,5-4 1-15,-1 0 4 0,3-4 1 16,-3-10-4-16,1 0 0 15,-5-8 1-15,-2-2 0 16,-4-2 11-16,-7 3 7 16,-1 0-4-16,-9 4-4 15,-7 4-9-15,-6 8-4 16,0 6-1-16,3 1 0 0,-1 0-23 16,6 0-52-16,5 1-122 15</inkml:trace>
  <inkml:trace contextRef="#ctx0" brushRef="#br0" timeOffset="117434.8529">17322 10775 638 0,'-5'0'46'15,"5"0"2"-15,2 0-11 16,12 0 3-16,6 0-22 16,5-3-12-16,2 1-4 15,2-2 0-15,-4 0-10 0,-5 0-62 16,-4 0-94-16,-9-4-275 16</inkml:trace>
  <inkml:trace contextRef="#ctx0" brushRef="#br0" timeOffset="117637.9722">17456 10657 718 0,'-2'0'58'15,"2"0"-25"-15,0 1-28 16,0 15 6-16,0 3 7 16,0 4-2-16,0 7-5 0,0 0-3 15,0 5-2-15,0-2-3 16,3-2-1-16,1-2-12 15,1-8-53-15,5-10-110 16,7-11-199-16</inkml:trace>
  <inkml:trace contextRef="#ctx0" brushRef="#br0" timeOffset="118153.5663">17753 10540 769 0,'0'-4'33'0,"0"-15"1"0,3 17-12 16,0 2 11-16,-1 2-20 16,0 11-20-16,1 7 7 15,1 5-1-15,-3 4 1 16,1 4-1-16,0-2 2 0,0 0 0 16,3-8-1-16,1-4 1 15,-1-3 0-15,4-5-1 16,-2-5-5-16,4-5-2 15,0-1 8-15,1-1 2 16,3-11-3-16,-1-3 1 16,1 0 0-16,-2-1 0 15,-1 2 1-15,-3 4-2 0,-2 0 0 16,-4 4 4-16,-1 5-1 16,-2 1-3-16,0 0-4 15,1 1-2-15,-1 10 1 16,2 2 4-16,0 3 1 0,1 0 1 15,2 2-1-15,2 0 0 16,0-6 1-16,6-1-2 16,-1-3 2-16,5-7 1 15,0-1 0-15,5-1 4 0,-1-11-4 16,1-3 0-16,1-5 0 16,-1-6 0-16,-3-1 0 15,-2-8 2-15,-7 1 3 16,-3 3 4-16,-7 4-5 15,0 7-6-15,-7 8-2 16,-8 7-2-16,-2 5-6 16,-3 1-39-16,4 9-33 0,0 2-136 15</inkml:trace>
  <inkml:trace contextRef="#ctx0" brushRef="#br0" timeOffset="118372.2979">18253 10825 587 0,'3'9'75'0,"-1"1"-62"16,-2 4 33-16,0 4 2 16,0 4-17-16,0-1-10 15,-2 1-12-15,-3 1-6 16,-1-5 0-16,-1-4-9 15,2-5-90-15,1-9-175 0</inkml:trace>
  <inkml:trace contextRef="#ctx0" brushRef="#br0" timeOffset="119169.105">18628 10396 641 0,'-9'-15'45'0,"3"2"16"15,6 5-18-15,15 6-26 0,9 2-10 16,3 0 1-16,2 7-1 15,2 7-6-15,-2 4 0 16,-4 2-1-16,-5 1 1 16,-10 2-1-16,-8 2-1 15,-2-3 1-15,-5 0-2 16,-11-5 3-16,-2-1 1 16,-2-5-1-16,6-6 2 0,4-4-2 15,2-1 2-15,8 0 4 16,0-12 11-16,11-4-8 15,8-6-6-15,3-3 3 16,5 0 0-16,-2-1-3 0,-2 3-1 16,-3 3 1-16,-5 2 2 15,-5 6 1-15,-4 3 2 16,-5 4 0-16,-1 3-1 16,0 2-4-16,0 2-7 15,0 9-3-15,0 7 5 0,0 3 3 16,0 5-2-16,0 9 1 15,6 0-3-15,1 2 4 16,2 1-10-16,3-1-25 16,3-5-35-16,4-5-107 15,5-7-85-15</inkml:trace>
  <inkml:trace contextRef="#ctx0" brushRef="#br0" timeOffset="119512.8432">19159 10720 334 0,'-3'-4'443'16,"1"0"-401"-16,2 3 22 0,0 1-46 16,0 0-10-16,0 3-18 15,0 7 9-15,0 2 2 16,0 4-1-16,0-2 1 16,0 0 0-16,0-3 0 0,0-2-1 15,0-5 1-15,0-4 1 16,0 0 4-16,5-4 3 15,4-9-9-15,2-2 0 16,2-3-1-16,2-4 1 16,4 2 1-16,-3 4 3 15,2-4-1-15,-2 8-2 0,-2 5-2 16,-1 4 0-16,-6 3 2 16,0 3-1-16,-2 10-1 15,3 1 0-15,-4 4 0 16,-1 2 1-16,-1-1 0 15,2-2-2-15,-3 0-29 0,5-6-31 16,-1-6-73-16,3-5-94 16</inkml:trace>
  <inkml:trace contextRef="#ctx0" brushRef="#br0" timeOffset="119794.1108">19330 10196 679 0,'7'0'0'15,"13"3"12"-15,7 19 10 16,3 10 35-16,7 7-16 16,0 7-17-16,-3 8-7 15,-1 3-3-15,-12 4-2 16,-7 3-4-16,-7-1-3 15,-7 0-2-15,-1-6-1 0,-12-7-1 16,3-8-3-16,-1-12-25 16,2-9-4-16,5-13-42 15,4-8-114-15</inkml:trace>
  <inkml:trace contextRef="#ctx0" brushRef="#br0" timeOffset="120153.4411">19449 9989 744 0,'32'0'1'0,"16"1"18"15,17 15 14-15,7 11 4 16,5 11-6-16,2 12-5 16,-7 10-12-16,-9 8-7 15,-13 7-1-15,-16 7 0 16,-16 2-2-16,-18 1-2 0,-7-2 0 16,-24 0-2-16,-6-5 2 15,-4-10-1-15,-6-9 1 16,-2-11-1-16,1-10 0 15,-3-9 1-15,3-10-2 16,1-5 3-16,6-10-48 16,9-4-77-16,7-12-409 0</inkml:trace>
  <inkml:trace contextRef="#ctx0" brushRef="#br0" timeOffset="123528.1869">7635 12898 566 0,'0'-20'61'15,"0"0"-17"-15,0 7 31 0,-4 3-21 16,4 3-22-16,0 7-9 15,0 0-9-15,0 9-17 16,0 11-5-16,4 5 8 16,3 8 1-16,0 0 1 15,4 2 0-15,0-1-1 0,1-1 1 16,-1-6-2-16,0-8 1 16,2-3 0-16,-3-6-1 15,1-2-1-15,-2-8 5 16,2 0 1-16,1-6 1 0,-1-8 1 15,1-4-1-15,-1-2-2 16,0-1 1-16,-2 3 1 16,-2 2-2-16,-2 2-1 15,0 7 1-15,-4 3-4 16,-1 4-1-16,4 2-7 0,-2 7 2 16,3 7 5-16,2 2 1 15,0 0 0-15,2-1 1 16,4-2-1-16,3-1 0 15,2-5 1-15,2-4 0 16,0-2 0-16,1-3 1 16,-1 0-2-16,-5-11 3 0,0-4-1 15,-4 0 2-15,-2-7-3 16,-3-5 4-16,-5-1-2 16,-1-5 2-16,0 1 1 15,0 2 3-15,-3 5-1 16,-2 3-1-16,-3 10-3 0,2 7-7 15,3 5-1-15,0 7-20 16,3 9-24-16,0 9-5 16,0 1-83-16,0 1-126 15</inkml:trace>
  <inkml:trace contextRef="#ctx0" brushRef="#br0" timeOffset="123778.2029">8188 13246 486 0,'2'1'151'0,"-2"-1"-55"16,0 0 3-16,0 0-44 16,1 3-26-16,1 1-25 15,2 6-3-15,-1 5 2 0,1 6-2 16,2 1 1-16,-3 8-1 15,1-2 1-15,-3 3-2 16,1-4-1-16,0-3-35 16,0-9-32-16,-1-9-171 15</inkml:trace>
  <inkml:trace contextRef="#ctx0" brushRef="#br0" timeOffset="124621.8516">8213 12352 663 0,'-3'-11'51'15,"1"2"23"-15,2 4-12 0,0 5-25 16,0 0-26-16,9 5-16 16,3 11 5-16,1 9 1 15,1 7-2-15,-4 6-1 16,-2-1 2-16,-2 2 1 16,-6-4-1-16,0-9 2 0,0-6-1 15,0-11 0-15,0-6 0 16,0-3 5-16,0-7 7 15,0-7-10-15,1-10-3 16,8-2 7-16,2-4 3 16,2-4-1-16,2 4-5 15,2 0-2-15,3 7-2 0,-1 6-3 16,-1 4 1-16,3 6 2 16,-2 4 0-16,-1 3-2 15,1 0-7-15,-4 8-22 16,-6 7-15-16,-4-1-53 15,-5 4-78-15,0-5-189 0</inkml:trace>
  <inkml:trace contextRef="#ctx0" brushRef="#br0" timeOffset="124809.3434">8351 12500 674 0,'-3'0'86'15,"1"-2"-7"-15,2-2-31 16,2 1-21-16,12 1-23 15,4 0-5-15,7 2 2 16,4 0 1-16,0 0-2 16,1 4 1-16,1 3-11 0,-2 2-39 15,1-4-28-15,-1-1-65 16,-5-4-105-16</inkml:trace>
  <inkml:trace contextRef="#ctx0" brushRef="#br0" timeOffset="124996.8304">8758 12469 721 0,'-7'-2'17'15,"4"-3"6"-15,3 4 8 16,0 1 2-16,7-2-31 16,10 2-4-16,2-2 5 0,3-1 0 15,1 1 0-15,1 0-7 16,-3-1-56-16,-3-1-53 15,-4-2-65-15</inkml:trace>
  <inkml:trace contextRef="#ctx0" brushRef="#br0" timeOffset="125168.6851">8870 12355 579 0,'-2'-5'100'15,"2"2"9"-15,0 3-53 16,0 1-47-16,0 12-15 0,4 3 7 15,1 9 1-15,-1 2-1 16,-3 1 0-16,1 2 0 16,-2 0 1-16,0-4-25 15,0-7-63-15,5-10-118 16</inkml:trace>
  <inkml:trace contextRef="#ctx0" brushRef="#br0" timeOffset="125387.4232">9073 12243 726 0,'-4'0'31'0,"4"7"-39"16,0 9-14-16,0 5 23 15,8 8-3-15,-3 3 4 0,-1 0 1 16,-4 0-1-16,0 0 1 15,-4-5-10-15,-9-5-95 16,-3-8-213-16</inkml:trace>
  <inkml:trace contextRef="#ctx0" brushRef="#br0" timeOffset="125699.8986">8091 12088 580 0,'-29'23'7'0,"4"6"0"16,5 10 10-16,3 7 27 0,2 11-6 15,9 5-2-15,6 6 0 16,4 0-20-16,16-5-14 16,9-5 2-16,12-11-9 15,9-11 9-15,10-15-4 16,10-10 6-16,4-11-22 0,9-2-74 16,4-19-91-16</inkml:trace>
  <inkml:trace contextRef="#ctx0" brushRef="#br0" timeOffset="125934.2588">9136 12020 801 0,'0'-4'30'0,"6"2"-7"15,6 2-31-15,8 6 10 0,10 14-1 16,1 8 0-16,3 12 0 15,-4 6 0-15,-4 11-1 16,-11 5 0-16,-7 6 0 16,-8 3 1-16,-15 1-1 15,-12-2 2-15,-5-10-21 16,-5-10-94-16,-3-13-300 0</inkml:trace>
  <inkml:trace contextRef="#ctx0" brushRef="#br0" timeOffset="126402.9677">9718 12983 653 0,'-8'2'59'15,"3"-2"-11"-15,5-5-5 16,17-2-29-16,13-4-16 15,9-1 3-15,8-1-1 16,8 3 2-16,1-2-30 0,-2 2-78 16,-13 1-77-16</inkml:trace>
  <inkml:trace contextRef="#ctx0" brushRef="#br0" timeOffset="126559.2061">9829 13046 674 0,'-9'5'29'0,"9"-5"-1"16,7 0 6-16,20 0 20 16,9 0-26-16,15-7-22 15,8-4-5-15,9 0-7 16,3-1-102-16,2-4-210 16</inkml:trace>
  <inkml:trace contextRef="#ctx0" brushRef="#br0" timeOffset="127293.5292">11266 12760 703 0,'0'-21'39'0,"0"1"11"0,0 8 4 15,0 6-15-15,-2 5-18 16,-1 1-10-16,1 7-11 16,-3 13-7-16,5 3 6 15,0 9 1-15,0 3-1 0,0 1 1 16,5-2 1-16,2-4 0 15,3-3-3-15,3-9-5 16,1-5-2-16,3-6 2 16,0-7 2-16,2 0 3 15,-2-5 3-15,-2-8 0 0,-3-3 2 16,0-2-2-16,-5 3 1 16,-1 1 0-16,-2 3 3 15,-2 4-1-15,-1 4-3 16,-1 3-2-16,2 2-8 15,2 9 4-15,0 3 5 0,0 2 0 16,3 0-5 0,1-2-6-16,1 0 4 0,4-4 3 15,1-7 0-15,4-1 2 16,2-2 4-16,0-5 1 16,0-8 0-16,-1-1-1 0,-4-6 1 15,-3 0 6-15,-4-3 2 16,-3 0 1-16,-5-2-4 15,0-2-1-15,0 2-5 16,-7 7-1-16,-1 6-1 16,-1 3-1-16,1 9-16 0,3 0-35 15,0 12-60 1,5 3-130-16</inkml:trace>
  <inkml:trace contextRef="#ctx0" brushRef="#br0" timeOffset="127496.6911">11763 13032 736 0,'0'12'64'15,"0"-1"-63"-15,0 5 10 16,0 5 21-16,0 6-6 16,2 4-17-16,0 4-3 0,1 1-3 15,-3-1 0-15,0-4-3 16,0-6-33-16,0-9-29 15,0-14-60-15,0-2-142 16</inkml:trace>
  <inkml:trace contextRef="#ctx0" brushRef="#br0" timeOffset="127887.2393">11804 12220 468 0,'0'-2'138'0,"0"2"-119"16,0 0-23-16,0 11 8 16,2 7 5-16,4 8 5 0,-4 3-2 15,1 1-6-15,-3 2-1 16,2-5 7-16,-2-2 0 15,0-9 0-15,0-5-2 16,0-7 5-16,2-4 12 0,3-3 20 16,5-11-10-16,5-4-30 15,3-7-6-15,5 0 1 16,4-1-1-16,0 1-1 16,0 0 1-16,-1 5 0 15,-2 4-4-15,-4 6 2 16,-2 4 1-16,-5 6-16 0,-3 0-47 15,-4 0-56-15,-4 7-58 16,-2 0-294-16</inkml:trace>
  <inkml:trace contextRef="#ctx0" brushRef="#br0" timeOffset="128090.3487">11950 12329 660 0,'0'0'87'15,"0"0"-31"-15,0 0-39 16,5 1-16-16,8 6 3 0,6 3 5 16,3 0 3-16,2 3-8 15,3-1-2-15,-5-1 0 16,-3 0-1-16,-2-3-26 16,-4-4-50-16,-9-1-53 15,-4-3-136-15</inkml:trace>
  <inkml:trace contextRef="#ctx0" brushRef="#br0" timeOffset="128340.3315">11733 12140 658 0,'-7'-11'36'16,"-5"0"6"-16,5 11-35 15,-1 12 0-15,1 10 0 0,-1 6-1 16,2 8 2-16,5 5-1 16,1 2 4-16,3 1-3 15,9 1-4-15,3-2-2 16,7-6 0-16,5-6-17 16,4-10-69-16,3-12-43 15,3-9-207-15</inkml:trace>
  <inkml:trace contextRef="#ctx0" brushRef="#br0" timeOffset="128559.1012">12094 12085 689 0,'0'-24'25'16,"5"7"28"-16,11 9-28 0,9 8-15 15,5 0 1-15,6 16-9 16,3 9 1-16,-2 9-3 15,-1 9 1-15,-9 7-1 0,-10 5-1 16,-12 4 2-16,-5 3 3 16,-12 1-2-16,-11-10 1 15,-5-1 0-15,-4-13-17 16,5-10-63-16,1-15-177 16</inkml:trace>
  <inkml:trace contextRef="#ctx0" brushRef="#br0" timeOffset="129012.2099">12525 12845 641 0,'-2'6'102'0,"-6"-6"-81"16,8 0 25-16,11-6-2 15,15-2-21-15,10-2-23 16,8-1 0-16,10 0 3 0,7 2-2 15,2 2-33-15,2 0-65 16,-1 0-66-16,1-4-375 16</inkml:trace>
  <inkml:trace contextRef="#ctx0" brushRef="#br0" timeOffset="129527.7595">13390 12457 721 0,'0'-10'0'0,"0"2"10"16,11 4 12-16,-1 4 19 15,5 2-24-15,-1 11-15 16,-1 4-1-16,-1 7 0 16,-2 2 0-16,-5 1-1 15,-3 2 0-15,-2-2 0 0,0-6 2 16,0-5-2-16,0-3 1 15,-4-8-1-15,3-1 1 16,1-4 4-16,0 0 2 16,0-11 1-16,1-5-5 15,8-5 2-15,1-5 6 16,5-4 3-16,-1 0 0 0,3-4-3 16,0 2-5-16,3 2-3 15,-1 5-3-15,2 5 0 16,-3 6-2-16,-1 6 2 15,2 8-1-15,-7 0-4 16,-1 17 0-16,-4 13 2 16,-3 13 1-16,-4 5 2 15,0 11 2-15,-6 7-1 0,-6 2 2 16,-3 5-3-16,3-4 2 16,4-1-1-16,1-7 1 15,7-6-2-15,0-9 1 0,6-6 0 16,10-10-1-16,8-5 0 15,3-9 0-15,2-5 3 16,10-8-6-16,2-3-50 16,0-7-163-16</inkml:trace>
  <inkml:trace contextRef="#ctx0" brushRef="#br0" timeOffset="130387.0658">14300 12147 396 0,'2'-12'107'0,"-1"2"-49"0,-1 3 11 16,0 4 2-16,0 3-12 15,3 1-27-15,-1 18-28 16,0 7-4-16,-1 13 9 16,1 15 15-16,-2 15-1 0,0 12-7 15,0 8 2-15,0 9-3 16,0 2-6-16,0-2-1 16,9-4-6-16,6-10 2 15,4-11-4-15,4-13 0 16,5-10-7-16,-1-17-17 0,0-12-16 15,-3-13-82-15,-4-8-383 16</inkml:trace>
  <inkml:trace contextRef="#ctx0" brushRef="#br0" timeOffset="135652.4523">14999 12164 431 0,'-5'-20'34'0,"1"-1"31"15,1 2 13-15,-2 1-13 16,2 4-5-16,-1 3-3 15,1 4-20-15,3 1-12 0,-2 5-6 16,-1 1-5-16,-3 9-11 16,-1 14-10-16,-4 16 4 15,-3 13 4-15,-1 18 2 16,0 13 1-16,3 11 1 16,7 5 0-16,5 1 2 15,7-4-4-15,15-8-1 16,7-15-1-16,6-13 0 0,5-10-3 15,3-16 1-15,-4-11-22 16,-1-13-20-16,-3-10-67 16,-9-3-203-16</inkml:trace>
  <inkml:trace contextRef="#ctx0" brushRef="#br0" timeOffset="136339.9048">15437 12386 681 0,'0'-9'38'0,"0"2"-29"15,0 1 18-15,0 6 10 16,0 0-19-16,-2 2-17 15,2 7-4-15,0 3 2 0,2 5-1 16,7-2 1-16,5 1-2 16,3-4 6-16,2-5-3 15,5-4 3-15,3-3-1 16,-2 0 1-16,1-3-2 16,-2-8 3-16,-4-5-3 0,-5 0 2 15,-3-4 1-15,-3 4 2 16,-8-2 12-16,-1 2-3 15,0 0-2-15,-5 2-2 16,-2 3-4-16,-1 2-3 16,3 4-1-16,2 5-2 0,-1 0-3 15,2 11-5-15,2 6 4 16,0 10 0-16,0 4 3 16,2 6 0-16,2 4 1 15,-1 0 1-15,0 0-2 16,-3-2 0-16,0-5 0 0,0-7 0 15,0-6 0-15,0-8 1 16,-1-2-2-16,-1-8 3 16,-3-1 1-16,1-2 2 15,-1-2 3-15,-2-7-5 16,1-1-9-16,1-1-21 16,3 0-32-16,2 0-68 0,0 0-148 15</inkml:trace>
  <inkml:trace contextRef="#ctx0" brushRef="#br0" timeOffset="136949.2289">15815 12746 703 0,'-3'-2'64'0,"3"-5"-20"0,0 3-17 15,0 4-7-15,8 0-14 16,-1 0-7-16,1 13 0 16,1 1 0-16,-1 4 0 15,-3 0 1-15,1 3 0 0,-5-1 0 16,1-2 0-16,-2-6 1 15,0 3 0-15,0-8-1 16,0-6-2-16,0-1 8 16,0 0 0-16,0-5 4 15,0-9-6-15,7-4-4 16,1-3 1-16,2-3 0 0,1 3 2 16,2 1 2-16,-1 4-4 15,-2 4-1-15,2 5-4 16,-3 2 5-16,-2 5 0 15,1 0-3-15,-2 6 1 16,1 7-2-16,0 5 2 0,1 1 2 16,3 5-1-16,-3-1 2 15,6-3-1-15,-4-5-18 16,6-2-46-16,-3-9-68 16,1-4-45-16</inkml:trace>
  <inkml:trace contextRef="#ctx0" brushRef="#br0" timeOffset="137183.6353">16256 12530 660 0,'-9'4'44'0,"0"-4"-41"15,9 0 36-15,0 0 31 16,0 0-17-16,15 0-41 0,4 0-9 16,6 0 0-16,6 0-1 15,3 0-3-15,1-4-68 16,0-5-107-16,-7-7-434 16</inkml:trace>
  <inkml:trace contextRef="#ctx0" brushRef="#br0" timeOffset="137808.563">16802 12144 607 0,'0'-40'41'15,"0"4"15"-15,4 6 9 16,1 10-8-16,-2 6-16 0,1 14-11 16,-1 0-19-16,1 24-19 15,4 9 5-15,-1 16 2 16,0 14 2-16,0 11 0 15,2 11 3-15,0 2-4 16,0 1 1-16,4-10 3 16,2-10-4-16,4-12-28 0,3-17-30 15,7-20-61-15,0-11-30 16,5-8-148-16</inkml:trace>
  <inkml:trace contextRef="#ctx0" brushRef="#br0" timeOffset="138355.3881">17244 12230 708 0,'-7'-8'27'16,"-1"4"-1"-16,2 4-14 15,5 2-7-15,-3 14-1 16,3 5 1-16,-1 6 0 15,2 5-3-15,0-1 4 16,2-1-1-16,4-3-3 0,4-6-2 16,1-5-1-16,-1-7 3 15,5-5-1-15,-1-4 2 16,1 0 5-16,0-10-3 16,0-2-3-16,-1-4 0 15,-1 2-1-15,-2-2 1 16,-3 3 0-16,-2 4 0 15,-3 2-1-15,2 4 8 0,-5 3 1 16,0 0-10-16,1 1-6 16,1 8 4-16,0 2 3 15,3 1-1-15,2 3 0 0,2-3 0 16,2 1 1-16,3-3 0 16,1-4-1-16,0-2 1 15,4-4 0-15,0 0 1 16,-1-3 1-16,1-6-1 15,-4-4-1-15,0-4 1 16,-4-2 2-16,-4-3 2 0,-2-5 4 16,-3-1-4-16,-2-2-3 15,0-1-2-15,0 5-1 16,-4 4-1-16,-3 8 0 16,2 8-4-16,0 6 2 15,0 4-47-15,0 12-24 16,2 4-49-16,-1 1-94 0</inkml:trace>
  <inkml:trace contextRef="#ctx0" brushRef="#br0" timeOffset="138730.3516">17836 12473 583 0,'-5'0'11'15,"-4"0"0"-15,-4 4 23 0,-1 4 14 16,1 5-6-16,1 1-22 16,5 4-8-16,-3 4-2 15,5-1-8-15,5 0 0 16,0 1-1-16,0-1 0 16,2-3-1-16,9-2 0 0,-2-3 1 15,7-4-1-15,0-4 0 16,2-5 4-16,0 0 1 15,0-4-2-15,-4-10-1 16,1 0 0-16,-5-8-1 16,-5-1 0-16,-3-2-1 0,-2-4 4 15,-2 6 9-15,-8 0 2 16,-7 7-3-16,2 5-10 16,-2 8-1-16,0 3-4 15,2 0-29-15,1 0-45 16,3 2-96-16</inkml:trace>
  <inkml:trace contextRef="#ctx0" brushRef="#br0" timeOffset="139011.614">18140 12294 658 0,'0'0'56'16,"0"0"-25"-16,6 0-1 16,11 0 0-16,2 0 2 15,5-1-21-15,8-1-6 16,-3 1-4-16,0-3 0 0,-2 2-12 15,-4-2-58-15,-5-1-95 16,-5-2-117-16</inkml:trace>
  <inkml:trace contextRef="#ctx0" brushRef="#br0" timeOffset="139214.6931">18277 12160 113 0,'0'-5'524'0,"0"4"-481"16,0 1 3-16,0 0-27 16,0 10 6-16,0 5-7 0,0 6-2 15,3 4-6-15,2 7-4 16,-1 1-3-16,3 2-1 16,-2 1-11-16,0-8-79 15,5-5-124-15</inkml:trace>
  <inkml:trace contextRef="#ctx0" brushRef="#br0" timeOffset="139777.1736">18645 12068 670 0,'0'-4'18'0,"0"-12"24"16,2 15 4-16,-2 1-14 15,0 0-19-15,0 7-18 16,0 7 4-16,0 0 1 0,3 2-1 16,0 2 4-16,1-4-4 15,1 3 1-15,0-4 0 16,2-1 2-16,-1-4-2 16,1 0 2-16,-1-3-4 15,-1-1-12-15,4-4 2 16,-2 0 8-16,2-3 6 0,0-7 2 15,2-1-2-15,-2-5 2 16,3 0 8-16,0-2-3 16,-4 3-5-16,3 1-4 15,-6 6 1-15,3 5-6 16,-5 3 5-16,-3 0-4 0,2 8-1 16,-2 9 3-16,0-3 2 15,2 4 0-15,1-3 0 16,4 2 0-16,5-5 0 15,0-3 0-15,4-2 0 16,-2-5 1-16,3-2 0 0,0 0 3 16,2-12 1-16,-4-1 7 15,0-4-1-15,-1-5 4 16,-2-5 3-16,-5-2-3 16,-2-3-5-16,-2 4-2 15,-3-1-5-15,0 9-5 0,0 7 4 16,-7 4-5-16,-6 9-6 15,1 0-12-15,0 13-16 16,-1 5-12-16,2 0-69 16,4 5-91-16</inkml:trace>
  <inkml:trace contextRef="#ctx0" brushRef="#br0" timeOffset="139964.6531">19111 12261 469 0,'7'7'31'0,"-1"2"41"0,-3 4-15 16,2 4 7-16,-3 3-16 15,2 5-15-15,-3 2-14 16,-1 5-7-16,0 0-4 16,0-4-5-16,0-1 0 0,0-4-2 15,0-7-52-15,0-10-141 16</inkml:trace>
  <inkml:trace contextRef="#ctx0" brushRef="#br0" timeOffset="140698.981">19344 11903 648 0,'-1'-12'52'15,"-1"3"-26"-15,2-1 22 16,0 4-13-16,2 1-7 16,8 5-18-16,7 0-12 0,3 3 0 15,2 7 3-15,0 2 0 16,2 5 0-16,-10-2-2 16,-5 3 1-16,-3 4-3 15,-6-2 2-15,-4-4 0 16,-6 4 0-16,-2-6 3 15,4-4-1-15,-2-4 0 16,5-3 1-16,3-3 0 0,2 0 4 16,0-12-1-16,7-5-4 15,4-8-1-15,3 0 2 16,3-5 0-16,-3-2 0 16,-4 4 2-16,2-1 4 15,-5 8 6-15,-4 4-2 16,-1 7-4-16,-1 6-2 0,-1 4-4 15,0 6-10-15,0 8-1 16,0 5 10-16,8 9-2 16,1 2 1-16,3 5-1 15,3 1-13-15,1-1-15 16,2 3-19-16,0-8-69 0,2 0-40 16,-2-8-150-16</inkml:trace>
  <inkml:trace contextRef="#ctx0" brushRef="#br0" timeOffset="141058.3108">19786 12157 541 0,'0'-5'143'0,"0"1"-71"15,0 3-11-15,0 1-50 16,0 0-10-16,0 1-10 16,0 6 9-16,2 6 1 0,2-1 0 15,-1 1 0-15,-1-2-1 16,0-3 0-16,0-2 2 15,-1-4-2-15,3-2 1 16,3 0 6-16,1-4 15 16,4-7-17-16,5-4-3 0,2-2-1 15,2-2 0-15,0 0 5 16,-1 0 4-16,-1 3-2 16,-5 2-2-16,-5 5-5 15,-2 7 4-15,-3 2-2 16,-4 2-6-16,0 9-4 0,2 6 5 15,-2 3 2-15,1 3 0 16,1 1 1-16,0-5-1 16,-1-1 1-16,5-4-21 15,0-3-23-15,1-7-38 16,2-4-32-16,-2-2-97 16</inkml:trace>
  <inkml:trace contextRef="#ctx0" brushRef="#br0" timeOffset="141339.5602">19884 11646 561 0,'5'0'117'15,"12"0"-98"-15,12 10 8 16,7 10 19-16,7 8-2 0,5 9-19 15,-1 7-11-15,-2 6-5 16,-5 1 2-16,-9 4-4 16,-12 4 1-16,-6-1-4 15,-13-2-3-15,0-4 1 16,-5-6-1-16,-12-8 0 16,-1-4 0-16,-1-11-22 0,2-10-37 15,1-8-101-15,7-5-487 16</inkml:trace>
  <inkml:trace contextRef="#ctx0" brushRef="#br0" timeOffset="142151.9854">19924 11437 479 0,'-6'-7'35'0,"6"-1"22"16,0 5 15-16,12 3-22 15,16 3-20-15,18 14-8 0,9 6 21 16,16 11-15-16,7 11-8 16,5 6-3-16,-5 13-6 15,-5 9-2-15,-16 8-1 16,-16 6-3-16,-15 2-3 16,-18-3 1-16,-8-8-1 15,-3-8-2-15,-15-11 2 0,-7-13-2 16,-5-7 1-16,-7-10 0 15,-2-6 1-15,0-5 0 16,1-8-21-16,1-4-35 16,11-6-77-16,8-7-345 0</inkml:trace>
  <inkml:trace contextRef="#ctx0" brushRef="#br0" timeOffset="143167.6491">20858 11592 610 0,'0'-13'40'0,"0"1"-2"0,2-1 33 15,11 5-33-15,-1 3-22 16,6 3-8-16,1 2-2 15,2 3-4-15,-1 15-3 16,-3 4 1-16,-4 6-1 16,-4 8 1-16,-4 0 0 0,-5 3 1 15,0-4-1-15,-7-3-1 16,-2-6 0-16,0-5 2 16,2-10-1-16,5-4 1 15,2-7 0-15,0-4 7 16,9-10 2-16,4-10-6 0,6-2 1 15,3-8-3-15,0-3-1 16,-3-1 1-16,-4 1 0 16,-5 2 0-16,-3 5-1 15,-4 7 9-15,-3 7 3 16,0 7-1-16,-5 5-7 16,-2 4-5-16,2 2-3 0,0 13 1 15,2 0 4-15,3 9-2 16,0-1 1-16,3 8 0 15,6-3-1-15,6 1 1 16,0-1 0-16,4-1 0 0,-2 0-17 16,3-2-23-16,-3-4-35 15,0-3-106-15,-5-2-86 16</inkml:trace>
  <inkml:trace contextRef="#ctx0" brushRef="#br0" timeOffset="143589.5011">21275 11922 503 0,'7'-6'73'16,"2"0"0"-16,2-1-4 15,-1 1-4-15,1 0-21 0,-1 6-21 16,-3 0-7-16,1 0-12 16,-4 3-4-16,1 9-2 15,1 2 1-15,-4 2 1 16,1 2 0-16,-3-2 0 15,0 0 0-15,0-5 0 0,0 0 0 16,0-3 2-16,0-4-2 16,0-4 2-16,0 0 2 15,0 0 5-15,4-10-2 16,3-6-7-16,1 1 1 16,4-3 0-16,-2-3 2 15,3 3 9-15,-2 2 4 0,-1 4-3 16,0 4-7-16,2 5-3 15,0 3-2-15,3 0-2 16,-1 8 2-16,3 5-2 16,-2 5 0-16,-3 1 2 15,-2 6-2-15,-3-1 1 0,-3 1 0 16,-3-4 1-16,-1-1 0 16,3-4-13-16,-1-3-29 15,5-7-23-15,2-6-163 16</inkml:trace>
  <inkml:trace contextRef="#ctx0" brushRef="#br0" timeOffset="144026.97">21489 11105 707 0,'15'-4'19'0,"18"2"12"16,14 2 6-16,14 15 1 0,12 10-10 15,8 11-2-15,4 14-6 16,-3 12-6-16,-3 13-4 16,-12 16-4-16,-15 9-2 15,-18 5-1-15,-15 1 5 16,-14-4-14-16,-10-3 6 0,-17-10 1 16,-11-10 0-16,-7-7-1 15,-4-5 1-15,-4-12 1 16,6-9-2-16,3-8 7 15,3-12-2-15,5-8-1 16,6-7-4-16,3-8 0 16,2-3-50-16,4-8-85 0</inkml:trace>
  <inkml:trace contextRef="#ctx0" brushRef="#br0" timeOffset="157715.5449">7710 14278 594 0,'0'-3'43'16,"0"-3"14"-16,0 3 13 16,0 3-31-16,0 0-23 15,3 7-16-15,5 9 2 16,1 4 9-16,0 8 3 0,0 3-5 15,2 1-2-15,-3 1-3 16,2-2-2-16,-3-2-1 16,-3-8 1-16,1-3-1 15,-4-8 0-15,-1-1 1 16,2-5-1-16,-2-2 0 0,0-2 4 16,0-2 4-16,0-13 0 15,2-2-8-15,1-10 0 16,5-7 0-16,-1-5 1 15,4-1 4-15,2 1-3 16,1 4 0-16,0 2-2 16,1 8-2-16,-1 8-2 0,0 4 2 15,0 6-2-15,5 4 2 16,-5 3-7-16,2 0-26 16,-4 3-7-16,2 9-59 15,-8-1-94-15,-2 0-270 16</inkml:trace>
  <inkml:trace contextRef="#ctx0" brushRef="#br0" timeOffset="158184.2933">7809 14394 525 0,'-1'0'77'16,"1"0"1"-16,0-3-10 15,1 3-34-15,6 0-20 16,4 0-7-16,4 7-3 15,0 8-1-15,5-2 1 0,4 5 1 16,-1 0-2-16,2 0 0 16,4-2-1-16,-1-4-13 15,3-1-52-15,-2-5-82 16,0-6-124-16</inkml:trace>
  <inkml:trace contextRef="#ctx0" brushRef="#br0" timeOffset="158824.8441">8704 14229 574 0,'-8'0'53'15,"4"0"-19"-15,1 0 33 16,3-4-17-16,1 0-31 0,13 1-19 16,3-1 1-16,7 1 0 15,6 3-1-15,1-2 1 16,3 2-40-16,-2 0-35 16,0 0-50-16,-8 0-152 15</inkml:trace>
  <inkml:trace contextRef="#ctx0" brushRef="#br0" timeOffset="158981.0692">8753 14369 592 0,'-10'9'30'0,"5"-1"-11"16,5-3 5-16,7-2-1 0,16-1 21 16,11-2-14-16,9 0-21 15,13-2-6-15,10-9-30 16,0-3-146-16,5-5-211 15</inkml:trace>
  <inkml:trace contextRef="#ctx0" brushRef="#br0" timeOffset="159590.4102">9661 14087 625 0,'0'-10'30'0,"0"-3"25"0,0 8 6 16,0 5-32-16,0 0-20 15,3 16-15-15,6 2 7 16,-1 7 6-16,4 7-1 16,-3 0-1-16,-1 0-2 15,-3 2-2-15,0-4 1 0,-5-1-2 16,0-4 2-16,0-7 0 16,0-4 0-16,-2-9-1 15,2-5 0-15,0 0 7 16,0-12 24-16,0-8-10 15,7-6-12-15,5-7 0 16,8-4-2-16,2 3-4 0,1-2-3 16,2 4-2-16,4 6-1 15,0 6 0-15,0 9 0 16,-2 6-7-16,-4 5-18 16,-2 0-12-16,1 7-23 0,-6 4-62 15,-7-1-58-15,-4 1-290 16</inkml:trace>
  <inkml:trace contextRef="#ctx0" brushRef="#br0" timeOffset="159809.135">9815 14211 625 0,'-10'0'76'16,"5"0"-72"-16,3 0 5 15,2 5-1-15,14 2 17 0,6 0-10 16,9 0 10-16,7 4-18 16,8 0-4-16,0-1-2 15,3 1-5-15,1-2-91 16,-1 0-41-16,-1-4-142 0</inkml:trace>
  <inkml:trace contextRef="#ctx0" brushRef="#br0" timeOffset="160012.2605">10397 14269 632 0,'-15'-1'52'15,"6"-3"-54"-15,2 4 6 16,1-1 33-16,6 1 25 16,5 0-45-16,7 0-7 15,10 0-2-15,0-2-5 16,7 0-1-16,3 0-1 15,-3 0-12-15,0-2-56 0,0 1-51 16,-7-2-96-16</inkml:trace>
  <inkml:trace contextRef="#ctx0" brushRef="#br0" timeOffset="160215.3557">10565 14163 634 0,'-8'-8'87'0,"1"3"-2"15,2 1-36-15,2 4-29 16,-1 0-15-16,4 6-9 0,0 8 1 16,0 2 1-16,2 5 2 15,3 5 2-15,5 0-1 16,-3 3 1-16,0 1 1 16,-2-1-11-16,3-3-37 15,2-6-76-15,-1-11-128 0</inkml:trace>
  <inkml:trace contextRef="#ctx0" brushRef="#br0" timeOffset="160449.7501">10813 14037 740 0,'-2'-12'73'15,"1"5"-22"-15,-5 7-21 16,6 2-10-16,-1 14-16 15,1 7-6-15,0 7 3 16,0 6 0-16,5 7 3 0,0 0-1 16,0 3-1-16,0 2-1 15,0-2 0-15,-3-1-3 16,-2-11-45-16,0-7-82 16,0-15-453-16</inkml:trace>
  <inkml:trace contextRef="#ctx0" brushRef="#br0" timeOffset="163293.486">7482 15045 670 0,'-9'-23'21'0,"2"-1"15"0,1 2 24 15,5 0-24-15,1 1-18 16,0 4-6-16,1 3-4 16,5 6-7-16,3 2 2 15,2 6-3-15,1 0 1 16,-1 6-1-16,1 8 0 0,2 5-1 15,-8 6 1-15,-2 6-1 16,-4 2 2-16,0 5 1 16,-2-1 1-16,-5-1 2 15,4 0-2-15,-3-4-1 16,6-6 0-16,0-2-2 16,0-4 1-16,9-8-1 0,5-1-1 15,6-10 3-15,4-1 5 16,2 0 3-16,3-6-1 15,-4-7-5-15,-5 1 0 16,-4 3-1-16,-7-1 4 0,-9 7 7 16,0 3-6-16,-7 0-9 15,-7 9-2-15,-3 7 3 16,1 6-2-16,-2 3 1 16,6 3 1-16,0-1 1 15,5-1-1-15,6 0-1 0,1-5 0 16,1-5 0-16,11 0 1 15,-2-3 0-15,2-1 2 16,2 0-1-16,-2-1 0 16,-1 2 2-16,3-1 0 15,1 1-2-15,-1 1 1 16,0 0-2-16,2 1 1 0,-2 0-1 16,1 2 2-16,-3-1-2 15,0 0 0-15,-5 2 2 16,-2 0 2-16,-3-1 2 15,-2 5-1-15,-5-3 3 16,-12 3-2-16,-14-1-1 0,-10 3-3 16,-9 0 1-16,-7-6-17 15,-6-2-64-15,1-12-135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5:23:10.9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12769 4452 138 0,'0'-13'247'16,"0"3"-192"-16,-3 0-5 15,-2 4 12-15,0 2-18 0,3-1-20 16,0 3 4-16,2 0-5 16,0 0-5-16,0 2-8 15,0 0-11-15,0 0-4 16,4 8 3-16,1 2 1 16,3 6-1-16,-1 8 3 0,0 2 1 15,-4 3 0-15,3 3-1 16,-3-2 5-16,3 0 3 15,-1-1 8-15,2-6 2 16,2 1-3-16,6-6-1 16,-1-5-7-16,8 0-3 15,1-6 0-15,8-7 1 0,12 0 3 16,7-20 7-16,15-13 0 16,13-14 1-16,18-15 0 15,13-9-7-15,15-13-6 16,9-5-2-16,4 1 0 0,-8 1-18 15,-19-1-153-15</inkml:trace>
  <inkml:trace contextRef="#ctx0" brushRef="#br0" timeOffset="15827.3362">21638 9438 468 0,'-8'0'29'0,"3"0"36"15,5-2 10-15,0-6-39 16,7-1-26-16,9-5 4 15,11-2 10-15,7-5-3 16,9-1-3-16,8-5 1 0,3 1-11 16,3 1-3-16,-2 3-4 15,-6 3 0-15,-8 5-2 16,-9 5-38-16,-11 4-53 16,-16 5-65-16,-5 0-152 15</inkml:trace>
  <inkml:trace contextRef="#ctx0" brushRef="#br0" timeOffset="15999.2073">21630 9557 488 0,'-5'11'16'0,"12"-11"23"0,31-11 0 16,17-18 19-16,21-10-15 15,21-10-26-15,7-3-12 16,2-2-4-16,-9 2-2 15,-12 1-227-15</inkml:trace>
  <inkml:trace contextRef="#ctx0" brushRef="#br0" timeOffset="26373.802">15150 10071 391 0,'-24'3'3'0,"-1"-1"-4"16,2 1 4-16,1 4-3 0,1-1-2 16,3-2 2-16,0-1 0 15,4 1 2-15,1-2 7 16,6-1 15-16,0 1 10 16,5-2-5-16,2 0-6 0,0 0-1 15,0 0 0-15,0 0 5 16,0 0-5-16,7 0-6 15,7-3-8-15,3-1-3 16,2 2-1-16,8-1 2 16,5 1-3-16,0-2-1 15,7 0 2-15,0 1 0 16,4-1 1-16,4-1-1 0,1 0-1 16,-1-1 2-16,2 3-3 15,1-2 1-15,2-1-2 16,0 4-1-16,3-1 2 15,1 1-1-15,3-1 0 0,2-1 5 16,2 0-3-16,4 2 8 16,-1-3-4-16,5 0 1 15,-2 1-4-15,5-1-1 16,3 0-2-16,-2-3 1 16,5 1-1-16,-2 2 0 15,3-2-1-15,1 2 1 0,1-1-1 16,0 1 3-16,2-1-2 15,5-1 1-15,-1-2 1 16,5 1-1-16,4-5 1 16,4-1 3-16,1-2 3 15,3 1-1-15,-2-1-3 0,4 2-1 16,-4 0-2-16,2 1 0 16,3 1-1-16,-1-1 0 15,1 3 0-15,-2-1 0 16,-2 2-1-16,2 0-1 0,-5 0 3 15,2 2 0-15,-3 2-1 16,-1 1 2-16,-5 1 1 16,0 0 0-16,-1 2-3 15,-1-1 2-15,1 2 0 16,-3 0-1-16,-3-2 0 16,-1 0 1-16,-11-1-1 15,-1 1 3-15,-9-3 4 0,-9 0-2 16,-5-3 7-16,-7 1 0 15,-4-2 0-15,-3 0 0 16,-3-3-1-16,-1 1-5 16,-4 0 0-16,3-1-6 15,-3 3-1-15,2-3-1 0,1 1 1 16,-1 0 0-16,-2 2-2 16,3 2 2-16,-6 0-2 15,-2 3 1-15,-9 4 0 16,-11 0-1-16,-10 0-43 0,-28-3-94 15,-19-19-293-15</inkml:trace>
  <inkml:trace contextRef="#ctx0" brushRef="#br0" timeOffset="30061.3845">15656 10029 10 0,'-2'0'11'0,"-3"0"31"15,-2 0 25-15,0 0-34 0,-1 0-13 16,-1 0-2-16,1 0-3 16,-1 0 4-16,-1 0 8 15,3 0 20-15,0-1-11 16,0-4-10-16,1-1 1 15,1 2 2-15,0 1-8 16,1 1-7-16,2 0-6 16,-1 1-2-16,1-1-2 0,-1 0-1 15,1 2 3-15,2-2 9 16,-3 2 11-16,3-2-7 16,0 2 0-16,0 0-12 15,0 0-8-15,3 0 1 0,4 0 3 16,0 0-1-16,3 0 0 15,4 0-1-15,1 0 1 16,4 0 1-16,2 0 5 16,2 0-3-16,4 0-1 15,0 0-1-15,4 0-2 16,-1-2 0-16,-1 1 0 16,-2-3 1-16,-2 3-1 0,-6-1 0 15,2 0-1-15,-8 0 1 16,1 2-1-16,-6 0 1 15,-1 0-1-15,1 0 0 16,-3 6-2-16,-3 0 2 0,-2 4-3 16,0-2 6-16,-7 3-3 15,-8-2-27-15,-2-2-26 16,-1-5-44-16,-4-2-205 16</inkml:trace>
  <inkml:trace contextRef="#ctx0" brushRef="#br0" timeOffset="31826.863">15284 10133 174 0,'-14'0'10'16,"1"-4"-2"-16,-1-1 0 16,4 2-3-16,-2 1 5 0,5 0 22 15,-1-2 26-15,1 1 1 16,0 1-17-16,4-1-10 16,1-1-4-16,2 2-5 15,0-1-4-15,0 1-8 16,9-3-7-16,4 1 4 15,4-2-3-15,4 1 0 0,2 0 0 16,4 1 2-16,2-1 1 16,3 1-4-16,2 1 0 15,2-3 0-15,3 1-2 16,5 0 1-16,7-1-2 16,3 1 0-16,2-2 1 0,7 1-2 15,3 1 1-15,2-2-1 16,5 0 1-16,-2 0 0 15,4-2-1-15,1 2 0 16,1-1 1-16,3 1 0 16,-1 0 0-16,1 0 5 0,7 0-2 15,-1-2-1-15,2 0 1 16,-1 0-1-16,7-2 1 16,0-3 1-16,-3 2 0 15,3-2 0-15,1 1-2 16,0-1 0-16,0 1 0 15,-5 1 0-15,0-3-2 0,-5 5 2 16,2-3-1-16,-1 3-1 16,0-3 1-16,1 2 0 15,6 0 0-15,-3 2 0 16,2 1-1-16,1-1-1 0,0 2 1 16,4 0-1-16,-2 1 1 15,6 1 0-15,-3-1-1 16,2 3 2-16,-2-1-2 15,1 1-2-15,-1-1 4 16,-1 3-2-16,6-3 0 0,-4 2 0 16,-2 2 1-16,-2-2 0 15,-2 0 0-15,-3 1-1 16,-2-1 0-16,-5 0 1 16,-1 0-1-16,1 1 2 15,-7-1-2-15,0 2 1 16,-6-4-1-16,-4 4 1 0,-5-4-1 15,-3 3 0-15,-7-1 1 16,-7 2-1-16,-2-1 0 16,-8 1 1-16,-5 0-1 15,-6 0 1-15,-5 0-1 0,-6 0 1 16,-4-3-1-16,-3 3 0 16,-3 0 3-16,-2 0-2 15,0 0 6-15,0-2-1 16,0 2-1-16,0 0-3 15,-4 0-2-15,-5 0 2 16,0-1-1-16,-5 1 1 0,-2 0-2 16,-2 0 1-16,-2 0-2 15,-2 0 2-15,-3 0-1 16,1 0 0-16,-3 0 0 16,-4 0 0-16,0 0 0 15,-3 0 0-15,-4 0 0 0,-3 1 1 16,-5-1-3-16,-7 5 3 15,-2-4 0-15,-5 5-1 16,-4-3 0-16,-3 1 0 16,1 1-1-16,0-2 2 15,-3 1-1-15,3 0 0 0,-2-2-1 16,1 3 1-16,-1-2 0 16,-3-1 1-16,2 1-1 15,-3 1 0-15,0 0-1 16,-1-3 3-16,-2 3-2 15,0 2 0-15,-1-3 0 16,-4 1 0-16,-1-1-1 0,-3 1 1 16,-2 1 0-16,-2-1 1 15,-4 1 0-15,2-2-2 16,-3 1 1-16,3 0 1 16,-2-3 0-16,1 3-3 15,-1-2 2-15,-1 0 1 0,0 0-1 16,1 1 0-16,-1 1 0 15,-1-1 0-15,1 0 0 16,0 2-1-16,-1 0 2 16,3-2-1-16,1-1 0 15,3 0 1-15,4 1-2 0,2-3 1 16,1 0 0-16,0 2 0 16,2-2 0-16,3 0 0 15,-1 0 0-15,1 0 1 16,2 0-1-16,-3 0-2 15,8 0 3-15,0 0-1 0,-1 0 1 16,5 0-2-16,1 0 2 16,2 0-1-16,0-2 0 15,1 2 0-15,5 0 0 16,0 0 0-16,-1 0 0 16,2 0 0-16,0 0 0 0,2 2 0 15,-2 4 0-15,6-1 0 16,-1-1 0-16,0 3 0 15,5-1 0-15,3 2 0 16,4-3 0-16,1 0 0 16,6 1 0-16,1-2 1 15,2 1-2-15,3 0 2 0,-2 2-3 16,1 0 1-16,-4-5-109 16,-1-2-90-16</inkml:trace>
  <inkml:trace contextRef="#ctx0" brushRef="#br0" timeOffset="33639.3555">12912 10355 195 0,'0'0'184'0,"0"0"-157"16,0 0-4-16,8-2-8 15,4-4-2-15,4 2-2 0,2-1-3 16,4 0-4-16,5-2 0 16,4-2-2-16,-1 2-1 15,4-2 0-15,4 1 0 16,-1 0 0-16,4 1 0 15,4-3-2-15,3 2 1 0,7-3 1 16,2 0 1-16,8-1-3 16,3-1 2-16,4 1 3 15,5-1 2-15,-1-1-2 16,2 5 0-16,3-3-3 16,2 3-1-16,1 0 2 15,6 2-2-15,0-2 0 0,1 0 2 16,3 2-2-16,-1-2 1 15,0 0-1-15,1 0 0 16,-1 0 1-16,0 2-2 16,-1-2 2-16,1 0 2 15,-1 4 6-15,1-3-3 0,-1 0 0 16,-4 0 3-16,5 1-3 16,-1-4 3-16,0-1-1 15,-1 2-4-15,3-3 0 16,-5 0-1-16,-2 1-1 15,-1 0 0-15,-4 1 1 0,-1 0 0 16,-1-1-4-16,2 1 3 16,-3 0-1-16,-4 2 0 15,5 2 0-15,-7-2 0 16,-1 4 2-16,2 1-1 16,-1 3-2-16,3-3 0 0,0 2-1 15,7-1 2-15,0-1 0 16,3 2 0-16,2-2-1 15,2 1 0-15,0 0-1 16,3-3 1-16,2 0 0 16,4 1 1-16,2 0 0 15,1 0-1-15,-2 0 1 0,5-3-1 16,-3 1 0-16,0 2 1 16,-1-2-2-16,1-2 1 15,-1 3 1-15,-3 1-1 16,2-1 0-16,-3-1 0 15,-1 0 1-15,1 2-1 0,2 0 0 16,2-1 1-16,-2 1-1 16,-3-2 1-16,-1 2 0 15,-1-1 0-15,-4 0-1 16,-4 1 1-16,-1-2 3 0,2 4 0 16,-8-3 1-16,0 1 1 15,-7 1-2-15,-4 1 2 16,-3-1-3-16,-6 3-1 15,-6 1-2-15,-12-3 1 16,-16-1-6-16,-15-20-189 0</inkml:trace>
  <inkml:trace contextRef="#ctx0" brushRef="#br0" timeOffset="49592.1982">7687 13697 196 0,'-2'0'5'16,"0"0"-3"-16,-2 0 2 15,3 0 12-15,-1-2 31 16,-2-2 39-16,3 1-37 0,-1-1 1 15,-2 0-23-15,3 3-12 16,1-1-1-16,-2 0-8 16,0 0-2-16,2 2 3 15,0 0 7-15,0-1 19 16,4-1-18-16,6 0-8 0,7 0-3 16,2 1 4-16,6-1-3 15,6 0 1-15,3 0-2 16,1 2 0-16,6-3 3 15,1-1-1-15,-1-1 5 16,1-2-5-16,-1-3 1 16,-2-2-5-16,-4 2 1 0,-2-1-1 15,-1-2 0-15,-5 5-1 16,-6 0-2-16,-1 1 2 16,-4 5-2-16,-5 2-26 15,-4 0-36-15,-5 0-51 16,-2 6-45-16</inkml:trace>
  <inkml:trace contextRef="#ctx0" brushRef="#br0" timeOffset="49920.2927">7884 13775 277 0,'-14'5'34'0,"1"-1"18"0,5 0-27 16,-1-2-9-16,4-1-1 15,4-1 6-15,1 0 10 16,0 0 2-16,8 0-6 16,7 0 3-16,5-3 7 15,7-5-12-15,2 0-15 0,4 1-2 16,1-3 2-16,3 2-1 15,1-3-7-15,-3 2-1 16,2 2 1-16,-3 0-1 16,-5 2-2-16,-8-5-67 15,-5 0-265-15</inkml:trace>
  <inkml:trace contextRef="#ctx0" brushRef="#br0" timeOffset="50951.4749">23101 11594 544 0,'3'-3'30'0,"-1"-3"2"0,2 4-4 15,-3 2-25-15,6 0-5 16,-2 2-1-16,-2 10 0 16,1 3 3-16,-3 6 2 15,1 8 5-15,-2 3 2 16,0 3 0-16,0 0 0 0,0-2 0 16,0-2-1-16,0-8 3 15,0-3 4-15,13-9 3 16,10-10 3-16,15-1 31 15,19-25-1-15,22-12-28 16,23-15-12-16,24-13-6 16,20-10-3-16,17-3 3 15,10-1-6-15,-5 10 1 0,-2 8 1 16,-17 10-22-16,-20 3-106 16,-25 1-362-16</inkml:trace>
  <inkml:trace contextRef="#ctx0" brushRef="#br0" timeOffset="59904.4221">7311 10862 433 0,'-10'0'26'0,"1"-1"-23"15,2-5 1-15,-1 3 3 16,6 0 1-16,1-2 13 15,1 2 23-15,0-2 0 16,3 1-20-16,15 1-24 16,8-2 3-16,4-3 2 0,10 0 2 15,4 0 2-15,7-1 2 16,3 0-6-16,3-1-1 16,-2 0 0-16,3 2-2 15,-2 0-1-15,-6-1-1 16,-2 1 0-16,-2 3 2 15,-11 1-5-15,-6 2-9 0,-10 2-62 16,-11 0-19-16,-8 4 7 16,-8 4-45-16,-18 5-137 15</inkml:trace>
  <inkml:trace contextRef="#ctx0" brushRef="#br0" timeOffset="60123.1539">7435 11012 467 0,'-17'6'21'0,"5"-3"-7"0,9 1-12 16,3-4-2-16,15 0 14 15,13 0 27-15,10-9-14 16,13-2 1-16,6-3-13 16,8-1-6-16,-1 1-3 15,4-4-1-15,-3 4-1 0,-2-2-2 16,-6 4 0-16,-1-1-1 15,-10 0-49-15,-8-1-207 16</inkml:trace>
  <inkml:trace contextRef="#ctx0" brushRef="#br0" timeOffset="60966.8307">7574 13848 486 0,'0'-3'6'16,"0"-6"13"-16,8 2-4 15,9-4-11-15,2 0-2 16,5 2 5-16,5-1 12 0,1-3-3 16,2 3 12-16,6-2-11 15,0 2-6-15,0 1-6 16,1 0-1-16,0 0 2 15,0 2-3-15,-3-2-1 16,-2 2 0-16,-6 0-1 0,-2 0 1 16,-9 0 0-16,0 0 1 15,-9 1-3-15,-1 3 2 16,-3 3-2-16,-4-2-1 16,0 2-47-16,-4 0-44 15,-6 0-43-15</inkml:trace>
  <inkml:trace contextRef="#ctx0" brushRef="#br0" timeOffset="61138.6933">7794 13775 446 0,'-8'5'22'0,"6"-1"0"16,2-2 10-16,4-2 11 15,16 0 16-15,2 0-22 16,9-6-16-16,5-1-13 15,5 2-7-15,0 0 1 16,-3-5-7-16,-15-3-227 0</inkml:trace>
  <inkml:trace contextRef="#ctx0" brushRef="#br0" timeOffset="74106.9817">26618 4912 603 0,'-1'-23'171'16,"-3"1"-167"-16,-1 8 5 15,2 7 16-15,3 5-10 16,0 2-4-16,0 15-19 0,0 8-2 15,0 12 8-15,0 10 2 16,0 3 2-16,0 2 0 16,1-4-1-16,3-6 1 15,-3-8-1-15,3-8 0 16,-1-9 0-16,7-8-2 16,-1-7 1-16,5 0 5 0,2-13 14 15,2-2-2-15,2-7-6 16,-2 1-6-16,-2 3 2 15,-6 6-2-15,-4 1-4 16,3 5 0-16,-4 6-2 16,2 0-3-16,0 0-4 15,3 10 1-15,-1 2 2 0,4 1 6 16,-1-1 1-16,3-1-1 16,1-4 0-16,4-5 1 15,-1-2 0-15,6-3 3 16,-1-13 1-16,-1-6-1 15,-4-6-2-15,0-6 4 0,-7-7 3 16,-4 3-2-16,-6 0-5 16,-2 6 0-16,0 5-2 15,-4 12-1-15,-9 6-4 16,1 6 0-16,-3 3 0 16,4 15-10-16,3 5-24 0,2 7-9 15,6 4-36-15,0 0-66 16,6-1-164-16</inkml:trace>
  <inkml:trace contextRef="#ctx0" brushRef="#br0" timeOffset="74310.0804">27088 5185 698 0,'3'0'70'0,"-1"0"12"15,2 0-30-15,1 0-30 16,3 1-16-16,2 12-4 0,1 8-1 15,-3 11-2-15,-1 6-1 16,-4 7 2-16,-3-1 2 16,0 3-1-16,-3-6-25 15,-4-9-21-15,0-14-80 16,4-15-169-16</inkml:trace>
  <inkml:trace contextRef="#ctx0" brushRef="#br0" timeOffset="74935.0442">27288 4143 720 0,'4'-14'54'16,"-2"3"-3"-16,1 6-27 15,1 5 1-15,2 0-13 16,-1 11-17-16,0 10 3 15,2 6 3-15,-3 5-1 0,-1 3 1 16,0 1 1-16,-3-2-2 16,0-2 0-16,0-9-31 15,0-5-15-15,-6-7-45 16,2-9-19-16,-3-2-77 16</inkml:trace>
  <inkml:trace contextRef="#ctx0" brushRef="#br0" timeOffset="75185.394">27260 3853 579 0,'-11'-15'18'0,"-7"8"13"0,-1 7-1 16,-1 0-20-16,0 15-7 16,0 9 0-16,2 11-1 15,6 5-1-15,2 11 3 16,5 7-1-16,5 5 1 0,0 1-1 15,11-4 1-15,5-6-2 16,6-8-2-16,5-12-17 16,2-11-12-16,3-8-14 15,0-14-23-15,1-1-32 16,-5-12-143-16</inkml:trace>
  <inkml:trace contextRef="#ctx0" brushRef="#br0" timeOffset="75372.8879">27502 3880 695 0,'9'-3'53'0,"9"-7"-25"15,9 10-27-15,9 3 1 0,5 15 5 16,3 11 6-16,-3 8-2 16,-7 15-3-16,-11 14-6 15,-14 11-3-15,-9 10 3 16,-9 6 0-16,-16-3 0 0,-6-2-52 15,-3-15-69-15,4-16-322 16</inkml:trace>
  <inkml:trace contextRef="#ctx0" brushRef="#br0" timeOffset="76404.0514">24794 5078 502 0,'7'-26'10'16,"1"0"53"-16,-3 7-11 0,1 4-1 16,-3 8 2-16,-3 7-9 15,0 4-25-15,0 17-34 16,-5 10 12-16,-2 7 4 16,-5 11 3-16,4 1-3 0,1-2 0 15,3 0 0-15,1-9 0 16,3-6 1-16,0-11-1 15,0-5 0-15,5-10-1 16,2-7 0-16,3-2 7 16,5-18 4-16,-1-1-8 15,6-7-2-15,-4 3 0 16,-1 3 0-16,-5 6-1 0,-1 7 0 16,-5 8 0-16,-2 1-2 15,0 10-10-15,-2 6 5 16,3 6 7-16,-1 0 1 15,5 3 0-15,4-3 1 0,0-8 0 16,8-1-3 0,3-10 3-16,5-3 3 0,0-7-1 15,0-13 0-15,0-6-1 16,-4-10 0-16,-5-5 4 16,-4-1 2-16,-6-7 0 0,-6 6-2 15,-2 1-2-15,-4 12-4 16,-9 6-3-16,-3 12 0 15,-2 12-4-15,1 3 0 16,0 17-35-16,8 5-46 16,4 7-64-16,5 0-163 15</inkml:trace>
  <inkml:trace contextRef="#ctx0" brushRef="#br0" timeOffset="76794.6757">25319 5550 629 0,'0'0'90'0,"-4"0"-88"16,-5 0 33-16,-2 0-31 16,2 8-5-16,-3 4-2 0,-1 8 6 15,1 1-3-15,3 3 0 16,1 2 1-16,3-1 0 15,5-2 0-15,0-3 0 16,0-2-2-16,10-8-1 16,5-4 1-16,5-6 4 0,1 0 4 15,1-16-3-15,0-4 1 16,-5-8-3-16,0-3 3 16,-8-2 0-16,-6 0 8 15,-3 5 6-15,-3 6 1 16,-11 6 2-16,-6 9-6 0,-4 7-14 15,-3 0-4-15,6 11-1 16,1 7 4-16,3 1-12 16,10-3-61-16,7-4-67 15,0-9-222-15</inkml:trace>
  <inkml:trace contextRef="#ctx0" brushRef="#br0" timeOffset="77107.1559">25339 4343 491 0,'0'9'229'16,"0"-2"-242"-16,-2 5 9 15,-6 4 1-15,-2 4 4 16,-1 2 2-16,1 1-1 0,2-2 1 16,4 3-3-16,3-5-1 15,1-1 1-15,0-4-21 16,0-5-48-16,3-7-103 15</inkml:trace>
  <inkml:trace contextRef="#ctx0" brushRef="#br0" timeOffset="77372.746">25254 4182 523 0,'-2'-21'13'16,"1"9"29"-16,-5 8 10 16,-3 4-26-16,-5 16-27 15,-3 9-5-15,1 13 6 0,-4 10 5 16,3 7 2-16,2 9 2 16,1 6-1-16,5 1-3 15,2-1 3-15,7-6-3 16,0-9-46-16,7-16-20 15,9-15-24-15,6-17-60 0</inkml:trace>
  <inkml:trace contextRef="#ctx0" brushRef="#br0" timeOffset="78513.3669">25198 4339 55 0,'-2'-2'259'0,"-3"-4"-220"16,3-1 26-16,2-1-9 15,0 5-8-15,0-3-9 16,0 1-10-16,0-2-9 15,7-1-5-15,5 2-5 16,0-1-6-16,-2 1 1 16,5 1-3-16,-6 1 1 0,0 4-2 15,-1 0-2-15,-1 0-2 16,-4 9 0-16,2 2-1 16,1 3 0-16,-3 4 4 15,-1 2 0-15,-2-1 0 16,0 4 0-16,-4 2-8 0,-3-4 17 15,0 3-1-15,-1-3-2 16,-2-3-4-16,3-3 3 16,0-5 1-16,4-4 7 15,-1-1 12-15,1-4 9 16,3-1 7-16,0 0-15 0,7 0-5 16,8-3-12-16,9-4-9 15,8-2 4-15,7 2-1 16,2-2-3-16,-1 4 0 15,-7 1-2-15,-10 2-49 16,-14-2-97-16,-9-2-256 16</inkml:trace>
  <inkml:trace contextRef="#ctx0" brushRef="#br0" timeOffset="79716.9339">27195 4111 474 0,'-3'-7'12'0,"3"-2"25"16,0 2-8-16,0-2-4 15,5 2-4-15,5 2-11 16,7-3-6-16,3 3-1 16,1 1 0-16,2 4 0 0,-1 0 1 15,-4 0-2-15,-3 0-1 16,-8 7-2-16,-6 6-4 16,-1 3 4-16,-5 5 4 15,-13 1 9-15,-1 5 0 16,-3-4-8-16,-2 4-1 15,7-6-2-15,2-2 1 16,6-1 0-16,4-5 2 0,5-1-1 16,5-5-2-16,15-3 6 15,8-4 23-15,12 0 18 16,5-4-24-16,2-8-17 16,-1 0-4-16,-6-1-1 0,-7 4-3 15,-11-2-26-15,-10 1-116 16</inkml:trace>
  <inkml:trace contextRef="#ctx0" brushRef="#br0" timeOffset="81685.545">24906 4629 648 0,'0'-31'8'16,"0"6"-9"-16,0 4 3 0,2 5 1 16,3 3-2-16,2 1 17 15,6 1 0-15,6-3-12 16,10-3-4-16,5-4-2 16,8-2 2-16,6-6 0 0,-1-6-3 15,3-7 4-15,-5 2-3 16,1-3 0-16,1-2 1 15,3 4 0-15,6 4-1 16,3 5 0-16,8 5 0 16,3 4 0-16,12 5-1 0,6 7 0 15,11 2-1-15,7 9 2 16,7 0-1-16,-1 11 1 16,-2 12-1-16,-1 13-1 15,-14 14 2-15,-7 12-2 16,-18 13 13-16,-9 14 5 15,-16 9-1-15,-13 4-7 16,-13 0-2-16,-11-4-1 0,-8-2-4 16,-7-8 4-16,-16-9 12 15,-11-7 9-15,-13-2-8 16,-9-6-7-16,-11-7-4 16,-1-7-5-16,2-11 0 0,7-12-1 15,12-13 0-15,14-14 4 16,25-28 9-16,15-21 10 15,36-11-31-15,34-13 7 16,23-6 1-16,30 1-10 16,23 7 5-16,7 10 1 0,3 9 0 15,0 11-1-15,-10 11 3 16,-11 10-3-16,-20 15 1 16,-22 5 1-16,-20 16 2 15,-26 20-3-15,-28 14 0 16,-26 16 1-16,-29 10 1 15,-35 13 6-15,-28 11-2 0,-32 0 0 16,-24-8 1-16,-23-9 0 16,-18-12-2-16,-16-16 1 15,-7-10 3-15,-5-15 3 16,3-10-4-16,10-20-4 0,21-9 3 16,22-28-3-16,27-29 3 15,30-27-2-15,35-30-1 16,28-27-8-16,33-14-15 15,18-4-3-15,37 10 5 16,21 13 14-16,24 24 2 16,13 19 4-16,18 24-1 0,2 15 1 15,11 17 0-15,-7 17 1 16,-7 24-2-16,-14 12 0 16,-21 33 0-16,-18 13-1 15,-21 18 3-15,-19 13-4 16,-24 7 4-16,-5 4-4 0,-30-3 3 15,-17-2 1-15,-19-4 3 16,-19-10 7-16,-17-8 9 16,-18-9-3-16,-14-7-6 15,-7-10-6-15,-5-14-3 16,1-11 1-16,9-12-2 0,15-7 1 16,18-24 1-16,25-19 3 15,27-23 1-15,39-14-5 16,36-14-8-16,51-8 0 15,48 1 4-15,45 6 0 16,44 15 2-16,34 13-1 0,23 13 0 16,12 19-8-16,4 15-15 15,-7 16-20-15,-20 6-28 16,-27 18-35-16,-39 4-131 16</inkml:trace>
  <inkml:trace contextRef="#ctx0" brushRef="#br0" timeOffset="83482.376">27206 6778 671 0,'-4'-10'51'0,"1"4"17"15,-1 2-11-15,2 4-36 16,1 0-10-16,-3 10-16 15,1 14-3-15,1 8 7 16,-2 9 2-16,2 11 2 0,0 2 1 16,2-1-2-16,0-3 1 15,0-9-1-15,8-9-1 16,1-9-1-16,1-12 0 16,3-9-2-16,5-2 4 15,0-16 8-15,4-10-2 0,-1-2-4 16,-1 0 0-16,-6 1-2 15,-1 5 0-15,-6 8-2 16,-4 7 0-16,-1 3-1 16,0 4-2-16,-2 2-8 15,0 9 0-15,0 3 9 0,5 4 2 16,-1 2 1-16,3-1 0 16,2-3 0-16,2 1-1 15,5-7 0-15,4-7 1 16,1-3 3-16,4 0 0 15,1-10-1-15,-1-10 2 0,0-6-2 16,-5-6 2-16,-6-4-3 16,-7-3 9-16,-5-3 0 15,-2 5 4-15,-2 3 1 16,-11 5-5-16,-1 8-7 16,0 7-3-16,-2 7-2 0,4 5-3 15,2 2-43 1,3 4-36-16,5 4-144 0</inkml:trace>
  <inkml:trace contextRef="#ctx0" brushRef="#br0" timeOffset="84044.8445">27678 7338 652 0,'0'-9'74'16,"0"4"-6"-16,-3-1-14 16,3 5-37-16,0 1-3 15,-2 1-13-15,1 10-8 16,-2 5 3-16,1 6 4 0,-1 4 0 15,1 5 0-15,0-1 1 16,2-3-1-16,0-2 0 16,2-4 0-16,8-7 0 15,3-6-1-15,3-8 0 16,6 0 3-16,3-13 5 16,2-9-2-16,2-4-2 0,-7-5 0 15,-5 1 1-15,-11 4 10 16,-6-3 6-16,-4 4 1 15,-15 7-3-15,-6 7-14 16,-6 4-4-16,1 5-3 16,-1 2-10-16,7 4-41 0,6 1-30 15,11-3-201-15</inkml:trace>
  <inkml:trace contextRef="#ctx0" brushRef="#br0" timeOffset="85513.8078">27757 6207 141 0,'-2'0'55'0,"2"0"-7"0,0-4 28 15,0 1-28-15,0-4-1 16,0 0 5-16,5-1-1 16,5 0-5-16,1-1-15 15,3 0-11-15,-1 0-6 16,2 2 4-16,0 1 5 16,-3 4 0-16,1 2-6 0,1 0-7 15,-2 8-4-15,-4 2-2 16,1 7-2-16,-5 2-4 15,-4 2-1-15,0 3 3 16,-6 1 2-16,-6-4-2 16,-1 1 4-16,1-8-1 15,3-2 7-15,1-5 5 16,5-3-2-16,3-2-2 0,3-2-2 16,19-2-5-16,7-5 8 15,10-2-6-15,10-1-5 16,1-3-1-16,-1 2 0 15,-12 2 0-15,-6 4-28 0,-15-1-54 16,-11 3-56-16,-5 0-282 16</inkml:trace>
  <inkml:trace contextRef="#ctx0" brushRef="#br0" timeOffset="86076.3097">27694 5971 597 0,'0'-12'32'16,"0"5"18"-16,0 5 0 15,-7 2-23-15,-5 7-19 16,-3 15-11-16,-1 8 3 0,-2 9 9 15,4 9-1-15,1 8 1 16,4 7 1-16,8-3-4 16,1 0-2-16,1-4 0 15,15-9-1-15,8-12-9 0,8-12-27 16,7-13-37-16,7-10-50 16,2-16-224-16</inkml:trace>
  <inkml:trace contextRef="#ctx0" brushRef="#br0" timeOffset="86295.0436">28140 5938 621 0,'0'-11'131'16,"0"0"-108"-16,16 4-2 15,11 3-21-15,8 4 0 16,9 6 5-16,1 14 1 0,-2 10 6 15,-2 13-4-15,-9 14-2 16,-10 10-2-16,-15 16-1 16,-7 8-3-16,-8 5 4 15,-19-4-10-15,-7-6-116 0,-3-13-217 16</inkml:trace>
  <inkml:trace contextRef="#ctx0" brushRef="#br0" timeOffset="86670.0181">28724 7359 672 0,'1'-23'2'16,"-1"2"6"-16,0 3 74 15,0 7-16-15,0 8-22 16,-1 3-18-16,-6 10-22 0,-1 15-11 15,-4 11 5-15,-3 11 4 16,-3 8 0-16,0 5-2 16,2 6 1-16,-2-2 1 15,6-7-54-15,4-15-161 16</inkml:trace>
  <inkml:trace contextRef="#ctx0" brushRef="#br0" timeOffset="87201.1818">29379 6689 745 0,'0'-5'8'0,"-5"-1"-9"15,3 6 12-15,0 3-6 16,0 12-1-16,2 6-4 0,0 9 3 15,0 8 1-15,4 5-1 16,3 3 1-16,-2-2-3 16,2 1 0-16,-1-5 0 15,-1-10-1-15,1-10 1 16,1-8 1-16,-1-9-2 0,2-3 2 16,5-12 6-16,-3-6-4 15,7-5-2-15,-2 1 0 16,2 1 5-16,-5 3-5 15,0 8-1-15,-6 4 0 16,0 6 3-16,-3 0-4 0,-1 11-6 16,1 1 5-16,1 6 1 15,4-4 1-15,-3 1 0 16,5-6-1-16,4-4 1 16,3-5 1-16,3 0 2 15,2-11-2-15,4-10-1 0,-2-8 2 16,1-4-2-16,-5-12 3 15,-6-3-3-15,-1-2 1 16,-8 7 7-16,-5 7 1 16,0 11-4-16,-5 12-6 15,-8 10-4-15,-1 3 0 16,-3 16-31-16,3 7-47 0,5 4-118 16,4 6-178-16</inkml:trace>
  <inkml:trace contextRef="#ctx0" brushRef="#br0" timeOffset="87419.924">29986 7103 842 0,'0'3'17'0,"0"6"-12"0,0 5-8 16,0 9 3-16,0 8 3 15,-6 4-1-15,1 4-1 16,1-1 0-16,-1-4 1 16,1-7-13-16,1-9-55 15,3-13-93-15,0-5-253 16</inkml:trace>
  <inkml:trace contextRef="#ctx0" brushRef="#br0" timeOffset="87841.8124">30142 5955 685 0,'2'-6'41'0,"-2"0"16"15,0 4-10-15,0 2-19 0,0 9-24 16,0 12-10-16,0 10 6 16,-2 5 2-16,2 10-2 15,-2 4 2-15,2 0-1 16,0-2 0-16,-1-5 1 0,-1-9-20 16,-4-8-42-16,-1-13-68 15,-2-11-110-15</inkml:trace>
  <inkml:trace contextRef="#ctx0" brushRef="#br0" timeOffset="88076.1685">29946 5797 721 0,'-2'-8'12'15,"2"1"36"-15,0 7-9 16,0 2-20-16,0 13-20 15,0 6-2-15,0 8 4 0,0 10-1 16,0 5-1-16,0 7 1 16,0 0 1-16,8 3-1 15,4-3 1-15,7-6-2 16,7-9-36-16,4-13-31 0,5-9-39 16,-1-14-84-16</inkml:trace>
  <inkml:trace contextRef="#ctx0" brushRef="#br0" timeOffset="88263.6134">30307 5645 743 0,'2'-23'39'0,"5"12"22"16,11 11-48-16,9 14-23 16,11 18 7-16,4 11 3 15,7 12 1-15,-2 13 1 16,-9 13-3-16,-17 11 1 15,-17 12-2-15,-15 11 5 0,-25-2-11 16,-18 1-178-16</inkml:trace>
  <inkml:trace contextRef="#ctx0" brushRef="#br0" timeOffset="88763.7179">27165 8274 636 0,'-11'-14'42'0,"6"0"21"0,5 1-8 16,19 1-31-16,17-1-22 16,20-1 6-16,23 2 10 15,23-3-6-15,24 2 1 16,25-1-1-16,20 2 2 15,17-2-3-15,20-2-4 16,13 0 0-16,5-6-2 0,10-2 3 16,-1 3-5-16,-9 1-2 15,-18 2 2-15,-20 3-2 16,-25 7-1-16,-36 4 4 16,-32 2-1-16,-32 2-1 15,-24-2-1-15,-27 2 1 16,-17 0-4-16,-32 0-11 0,-21 0-11 15,-17 6-34-15,-20-1-34 16,-15-2-111-16</inkml:trace>
  <inkml:trace contextRef="#ctx0" brushRef="#br0" timeOffset="89388.6575">26559 6318 458 0,'35'-23'15'0,"1"-1"-16"0,-6 6 2 16,-1 4 3-16,-6 5-1 15,-5 2 34-15,-9 5 18 16,-6 2-22-16,-3 13-22 16,-3 12 19-16,-13 12 29 0,-9 17-5 15,-7 14-19-15,-4 17-14 16,-8 19-4-16,1 15 6 16,6 16-3-16,3 8-9 15,9 2-6-15,11-4-3 16,18-14-1-16,33-19-3 15,26-22-30-15,30-27-33 0,26-23-61 16,22-29-298-16</inkml:trace>
  <inkml:trace contextRef="#ctx0" brushRef="#br0" timeOffset="89826.176">30970 5827 820 0,'-2'-7'5'0,"2"7"-5"0,21 0-15 16,8 14 14-16,13 9 2 15,11 11 2-15,6 14-2 16,4 13 1-16,-5 17 2 15,-9 17 1-15,-15 17 4 16,-19 13 5-16,-15 14-6 0,-20 2-2 16,-26 5-3-16,-15-6 0 15,-14-13 1-15,-11-13-2 16,-13-9-3-16,-4-18-35 16,-8-17-130-16</inkml:trace>
  <inkml:trace contextRef="#ctx0" brushRef="#br0" timeOffset="90466.7222">27012 8185 625 0,'-34'-2'8'0,"7"-3"-6"0,11-1 6 16,7 6-1-16,7-1-2 15,2 1 5-15,18-4 3 16,18-1-4-16,18-4 20 15,24-4 3-15,27-1-9 0,21-5-5 16,21-2-6-16,20-3 0 16,14-2-6-16,13 0-3 15,15-1 4-15,10 4-1 16,5-2-1-16,4 4-2 16,2 2 1-16,-6 4-2 15,-12 3 1-15,-7 4 6 0,-15 5-3 16,-14 3 1-16,-18 0-3 15,-14 0 0-15,-20 3 0 16,-15 3-3-16,-19 2 0 16,-16-4-1-16,-19 1 3 15,-13 0-3-15,-17 0 0 0,-11-5 1 16,-14 0 1-16,-7 0-17 16,-21 0-38-16,-20-8-45 15,-13 0-68-15,-14 1-185 16</inkml:trace>
  <inkml:trace contextRef="#ctx0" brushRef="#br0" timeOffset="90779.2346">28314 7998 504 0,'-52'6'169'0,"18"-2"-165"16,16-4-3-16,18 0 4 16,23 0 1-16,29 0 0 15,27-8 10-15,31-3 14 0,30-4-6 16,32-5-4-16,27 1-6 16,20 0-3-16,19-1-2 15,4 2 13-15,4 3 1 16,-5 2 1-16,-12 5-10 15,-13 2-7-15,-26 2-6 0,-26 4-1 16,-30 0-1-16,-39 0-62 16,-39-5-177-16</inkml:trace>
  <inkml:trace contextRef="#ctx0" brushRef="#br0" timeOffset="108575.5854">27188 9698 790 0,'2'-18'8'16,"-2"1"-5"-16,0 9 18 16,2 4-3-16,1 4-2 15,-1 11-17-15,-2 12-8 16,0 7 6-16,0 13 5 0,-4 7 2 15,-6 2-1-15,0 0 0 16,0-9 0-16,3-9-2 16,3-11 0-16,3-11 0 15,1-10 0-15,5-2 0 16,11-16 8-16,2-9 2 16,4-5-8-16,2-2-1 0,-2-1-1 15,-7 8 1-15,-3 7-2 16,-5 8 0-16,-2 10-3 15,-1 0-3-15,0 16-4 16,0 5 8-16,3 6 2 16,3 0 1-16,3 0-1 0,6-6 1 15,5-3-1-15,6-7 1 16,1-11 0-16,1 0 2 16,-1-16 1-16,-3-8-1 15,0-9 1-15,-10-9 0 16,-8-4 9-16,-6-3 4 0,-4 4-2 15,-2-2-4-15,-10 9-5 16,-5 6-2-16,3 9-3 16,-6 9 1-16,7 11-5 15,3 3 0-15,1 5-18 16,6 15-37-16,3 1-28 16,0 3-115-16</inkml:trace>
  <inkml:trace contextRef="#ctx0" brushRef="#br0" timeOffset="109403.6761">27789 10061 450 0,'-3'0'62'0,"1"0"45"15,0 0-33-15,1 0-8 16,-3 0-30-16,-1 4-28 16,0 5-7-16,-2 3 1 0,2 5 2 15,2 1-1-15,1 7 1 16,0-2-2-16,2 2-1 15,0-1 0-15,5-2 0 16,4-2-2-16,3-4 1 16,3-6-1-16,4-6 0 15,2-4 3-15,2-4 2 0,-3-12 1 16,0-5-2-16,-4-7 3 16,-7-3 11-16,-7 1 7 15,-2 1-6-15,-6 6 0 16,-8 5-6-16,-6 6-8 15,-4 8-2-15,0 4-5 0,1 0-1 16,4 2-41-16,7 0-43 16,9-2-257-16</inkml:trace>
  <inkml:trace contextRef="#ctx0" brushRef="#br0" timeOffset="109981.7418">27925 9086 532 0,'8'-11'27'0,"4"3"-24"16,7 1 4-16,3-1-6 15,-2 3-1-15,2 1-1 16,-2 0 3-16,-4 4 0 15,-3 0 8-15,-2 0 4 16,-8 6-6-16,-3 5-4 0,0 0 0 16,0-1 8-16,-3 2 2 15,-3-1 2-15,1-1-8 16,3-2-3-16,2 1-3 16,0 0 0-16,6 0-2 15,4 0 3-15,5 0-2 16,2 0-1-16,3 0 2 15,0 0 4-15,-2 1 4 0,-3 1 7 16,-6-1 0-16,-4 1-4 16,-5 3 1-16,0 0 12 15,-12 1 0-15,-9 3-5 16,-4-1-7-16,-2-2-8 0,0-1-2 16,-2-3-3-16,8-1 2 15,1-7-4-15,5-3-31 16,3 0-49-16,4-13-81 15</inkml:trace>
  <inkml:trace contextRef="#ctx0" brushRef="#br0" timeOffset="110231.7238">27802 8986 589 0,'-21'-18'48'16,"2"2"5"-16,5 4 10 15,4 6-28-15,2 6-5 16,1 4-13-16,2 15-17 16,-1 14-2-16,-2 11 3 15,0 11-1-15,4 10 1 0,1 3 0 16,3 6 0-16,0-7 0 16,12-9-25-16,12-11-43 15,4-15-27-15,10-19-37 16,7-13-107-16</inkml:trace>
  <inkml:trace contextRef="#ctx0" brushRef="#br0" timeOffset="110450.4503">28281 8804 672 0,'-14'-4'17'0,"6"-8"23"15,3 12-10-15,5 12-30 16,10 12-7-16,12 8 7 15,9 14 8-15,6 8 17 16,2 14-8-16,-3 7-8 16,-6 8-5-16,-8 4 0 0,-11 1-2 15,-10-7 2-15,-1-11-6 16,-19-9-58-16,-6-12-95 16,-4-19-242-16</inkml:trace>
  <inkml:trace contextRef="#ctx0" brushRef="#br0" timeOffset="110794.1826">28922 10179 521 0,'0'4'134'0,"0"7"-94"16,-3 6-6-16,-4 12 9 15,-6 7 6-15,-1 8-8 0,-3 8-12 16,0 5-18-16,0 0-6 16,5-1-2-16,5-8-17 15,7-10-135-15,14-19-353 16</inkml:trace>
  <inkml:trace contextRef="#ctx0" brushRef="#br0" timeOffset="111325.3823">30139 9418 806 0,'5'-15'6'0,"-3"5"-16"0,-2 6 10 15,-2 4-10-15,-10 16 1 16,-3 9 7-16,-5 9 6 16,1 5 0-16,0 4 3 15,7-2 1-15,4-3-7 16,6-5 2-16,2-6-3 16,7-7 1-16,10-4 0 0,5-7-1 15,1-4 3-15,5-3 0 16,-4-2 1-16,-1 0-5 15,-4 0 4-15,-5 0-4 16,-4 0 1-16,-2 0-1 0,-1 0 0 16,-2 0-1-16,2 3 2 15,1 1-1-15,3-4 2 16,1 0 0-16,4 0 1 16,3-14-1-16,3-6 4 15,5-7-3-15,-1-10-1 16,1-11 1-16,-2-6 2 0,-4 0 5 15,-6 4-6-15,-5 8-3 16,-6 12 9-16,-4 12 10 16,-2 14-9-16,-7 4-12 15,-2 17 0-15,2 10 2 16,2 15-26-16,2 4-37 0,5 4-89 16,3-3-298-16</inkml:trace>
  <inkml:trace contextRef="#ctx0" brushRef="#br0" timeOffset="111512.9009">30709 9863 833 0,'4'10'20'16,"-4"2"-17"-16,0 11-1 16,-4 9 5-16,-5 9 5 15,-4 9-5-15,1 4-5 0,0-3 1 16,6-2-1-16,4-10-23 15,2-14-41-15,10-18-83 16,7-8-270-16</inkml:trace>
  <inkml:trace contextRef="#ctx0" brushRef="#br0" timeOffset="112044.1225">30950 8640 685 0,'0'-9'1'0,"0"2"-1"16,10 2 1-16,5 1-3 16,6 0 1-16,4 3 1 15,3 1 3-15,-1 0 0 16,-2 0 1-16,-6 7-3 0,-6 3 0 16,-6 6-3-16,-7 6 2 15,0-2-1-15,-5 3 3 16,-5 2-1-16,-4-4 0 15,0-1-1-15,1-4 1 16,3-6 0-16,1 0 1 0,7-5-2 16,2 0 1-16,9-1-4 15,13-1 4-15,7 3 3 16,3 4-1-16,2 1-3 16,-2 2-1-16,-6 1 3 15,-12 2 6-15,-7 2 6 0,-7-1 5 16,-2 3-3-16,-17-2 2 15,-14-2-4-15,-7 0-7 16,-4-5-3-16,-9-6-3 16,-1-5 2-16,3 0-38 15,2-16-67-15,8-11-205 0</inkml:trace>
  <inkml:trace contextRef="#ctx0" brushRef="#br0" timeOffset="112278.4917">30840 8260 748 0,'-21'-6'6'0,"1"6"-7"16,-2 6-2-16,3 23 6 16,-3 11 0-16,0 16 2 0,3 17 1 15,6 13-4-15,11 10 2 16,2-3-1-16,12-2-1 15,12-9 0-15,13-14-2 16,7-17-2-16,7-13-54 16,4-15-14-16,4-17-56 0,2-6-186 15</inkml:trace>
  <inkml:trace contextRef="#ctx0" brushRef="#br0" timeOffset="112512.7985">31488 8331 647 0,'0'-19'25'16,"0"4"17"-16,0 10 16 16,0 5-34-16,17 15-24 15,10 15-7-15,9 9 14 16,6 16 4-16,4 13-1 0,-5 18 1 16,-12 6-4-16,-18 18-2 15,-14 7-1-15,-23 3 0 16,-21-5 0-16,-11-6 0 15,-10-14-5-15,-7-20-71 16,-2-18-254-16</inkml:trace>
  <inkml:trace contextRef="#ctx0" brushRef="#br0" timeOffset="170620.7435">24311 9134 643 0,'-7'-18'5'0,"2"2"0"15,5 5 9-15,0 1 8 0,0 1-12 16,5 3-1-16,-3 3 4 15,1 3-3-15,-1 0-7 16,0 2-3-16,-2 10-3 16,0 8 7-16,0 7 1 15,0 8-2-15,-7 12 1 0,-4 5 1 16,-2 11 4-16,-3 7 8 16,-4 5-5-16,0 7-5 15,-6 5-1-15,-3 10 0 16,-3 6-3-16,-4 3 1 15,-2 10-1-15,-5-2-1 16,2 0 0-16,-2 0 2 0,2-1 0 16,0-6 1-16,2-4-2 15,2 2 0-15,1-9-1 16,5-9 1-16,3-9-2 16,4-13 0-16,7-13-2 15,3-11 2-15,7-10-10 0,6-14-32 16,1-13-65-16,7-9-80 15,6-31-254-15</inkml:trace>
  <inkml:trace contextRef="#ctx0" brushRef="#br0" timeOffset="171026.9533">24710 9074 380 0,'6'-18'21'0,"-6"4"30"16,0 4 11-16,0 7 2 16,0 1-21-16,0 2-10 15,0 0-21-15,-3 11-7 0,-2 8-4 16,-2 13 1-16,0 10 1 15,-4 13 2-15,-3 11 3 16,-3 13 7-16,-4 11 3 16,-6 11 0-16,-7 14-4 0,-5 11-6 15,-5 10-3-15,-4 4-1 16,-6 4-1-16,2 4 0 16,-4-1-3-16,5-7 3 15,0-8-2-15,2-9 1 16,6-10 0-16,6-19-1 15,6-14 0-15,4-14-2 0,12-16-4 16,7-16-34-16,6-9-30 16,2-16-72-16,0-9-342 15</inkml:trace>
  <inkml:trace contextRef="#ctx0" brushRef="#br0" timeOffset="172979.9544">14519 11866 241 0,'-23'0'18'16,"3"-6"29"-16,5-1 2 15,1 0-2-15,6-1-20 16,3 2 6-16,3-4-4 16,2 3-7-16,0 0-7 0,7 0-13 15,5 0 0-15,6-1-1 16,8 1 0-16,2-1 1 15,10-2-2-15,3 0 1 16,8 0 0-16,7-2-1 16,2 0 2-16,11-2-1 15,6 2 4-15,6-1-1 0,9 0 1 16,5-1 1-16,9 0-2 16,6-1 0-16,4-1 3 15,6 2-1-15,3-4 1 16,2 3 6-16,4 0-2 0,1-3-3 15,1 2 5-15,-2 0 2 16,2 2-2-16,-1-2-1 16,-1 1 3-16,-1 3-1 15,-1-3 1-15,2 3-7 16,3-1-1-16,1-1-2 16,-1 2-3-16,5 0 0 0,-1 1-2 15,3-4 2-15,-5 3-2 16,-1 0 0-16,0 1 1 15,-9-4-1-15,-2 5 1 16,-4-1-2-16,-4 0 2 0,-8 1 0 16,-4-1-1-16,-5 4 3 15,-9-2-1-15,-8 2-2 16,-7 1 1-16,-12 3 0 16,-10-1 0-16,-9 3-1 15,-15 1-2-15,-11 0-56 16,-16 0-40-16,-5 0-100 15</inkml:trace>
  <inkml:trace contextRef="#ctx0" brushRef="#br0" timeOffset="173776.7646">13920 11815 566 0,'15'0'14'0,"4"-1"-13"0,8-9 2 16,8 5-2-16,11-2 1 16,4-2-2-16,9-2 2 15,7 0-1-15,7-3 1 16,5 2-2-16,5-4 0 16,3 0 2-16,4 0-2 15,4 0 0-15,6-1 0 0,2 0 0 16,8 1 1-16,2-4 7 15,9 6 5-15,4-2-2 16,6-1-4-16,-1 5-1 16,8-2-1-16,-3 1-3 15,3 5 5-15,-1-5-5 16,1 2-1-16,1-1-2 0,-3 0 2 16,3-1 0-16,-2 0-1 15,4-1 2-15,-2 2-2 16,2-4 0-16,-2 1 0 15,0 1 0-15,-3 1 0 0,0 1 3 16,-4-2-3-16,-6 3 7 16,-1 0 3-16,-2 2-3 15,-5-2-1-15,-3 5-3 16,-2-5 1-16,-3 2 0 16,-6 2-1-16,-6-2-1 15,-3 1 0-15,-10 2 0 0,-6-3-1 16,-11 3 2-16,-8 1-1 15,-10 3 1-15,-9 0-2 16,-12 2-1-16,-17 0-1 16,-12 0-67-16,-8 0-205 15</inkml:trace>
  <inkml:trace contextRef="#ctx0" brushRef="#br0" timeOffset="175104.8022">15094 13139 434 0,'-56'-6'15'0,"6"-1"18"0,8 3-4 16,8 3-7-16,7-1-5 16,10 1 1-16,4-2-6 15,6 3-4-15,7 0 1 16,0 0-10-16,13 0-9 15,8 0 14-15,11 4 0 0,7-1-2 16,12 1 0-16,12-4 0 16,8 0 3-16,12 2 2 15,9-2 6-15,13-6 3 16,7-2 3-16,15-1-4 16,14-2-5-16,6-1 0 15,10-1-3-15,7 1-2 0,11-3-1 16,5 0-2-16,5-2 1 15,8-1-1-15,11-1-1 16,0-1-1-16,2-3 2 16,10 1-2-16,1-1 1 15,-1-2 0-15,4 0-1 0,1 2 0 16,-2-2 1-16,-2 4 2 16,1-1-1-16,-8 1 1 15,-9 5 3-15,-4-2-2 16,-6 4-2-16,-8 1-1 15,-12 2 1-15,-12 1-1 16,-8 1 0-16,-12 2-1 16,-15-1 2-16,-11 0 0 0,-15 4 1 15,-13-1 1-15,-13 1 0 16,-15 1 3-16,-12 1-8 16,-12 2 2-16,-13 0-1 0,-15 0-8 15,-7 2-75-15,-25-2-50 16,-15 0-150-16</inkml:trace>
  <inkml:trace contextRef="#ctx0" brushRef="#br0" timeOffset="175854.7482">15603 13246 446 0,'-12'1'50'16,"5"-1"-40"-16,5 0-7 15,2 0 0-15,0 0 2 16,11 0-6-16,9 0 8 0,7 0-1 15,9-3-3-15,11-1-1 16,6 1-1-16,8-5 1 16,10 3 0-16,6-4 3 15,7 2 9-15,10-1 2 16,4-2 0-16,8-1 1 0,9 1-5 16,9-2-2-16,5 1-2 15,11-3-2-15,11 0-3 16,9-4 0-16,3 1-2 15,10-1 1-15,7-3-1 16,3 2 0-16,5-5-1 16,4 3 1-16,4-2 0 0,3-1-1 15,-2 5 1-15,-4-5-1 16,4 3 4-16,-6 3 3 16,-5 0 3-16,-4 1 5 15,-6 1 1-15,-4 1 4 16,-6 3-3-16,-12 1 0 0,-6 0-1 15,-9 1-2-15,-13 2-4 16,-9 0 1-16,-15 2 0 16,-7-2-1-16,-16 4-1 15,-11 0 0-15,-12 1-1 16,-9-1-2-16,-13 2-2 0,-8 1-2 16,-6 1-2-16,-9 0 0 15,-5 0 1-15,-8 0-5 16,-25 0-74-16,-18-16-105 15</inkml:trace>
  <inkml:trace contextRef="#ctx0" brushRef="#br0" timeOffset="193135.6517">4779 8463 36 0,'6'-16'97'15,"-3"0"-10"-15,2-1-9 16,-4 0-13-16,3 3-20 15,-1 0-13-15,1 1-10 16,-1 6-5-16,-1-2-8 16,0 6 4-16,-1 1-6 0,-1 0-1 15,2 2-5-15,-2 0 0 16,0 0-1-16,0 7 1 16,0 2 3-16,0 2 3 15,0 3-2-15,0 4-1 16,2 2 0-16,0 1 0 0,0 4 0 15,2 2-2-15,-1-1 0 16,1 7 3-16,-1 2-4 16,1 5 4-16,-4 6-3 15,1 0 4-15,-1 4 0 0,0 2-3 16,0 4-1-16,0-1-1 16,0 2 0-16,0 1-1 15,0 3 2-15,4 3-1 16,-4 4 1-16,0 1-3 15,2 5 2-15,-2-3 1 16,0 4 0-16,-2 0 1 0,-3 4-1 16,0-3 4-16,3 3 3 15,0 1-3-15,2 2-1 16,0 2-1-16,2 0-2 16,5-4 2-16,1 0-5 15,4 2 3-15,-2-1-1 0,1 1 0 16,-3-1 0-16,-3 5-2 15,-3 6 3-15,-2 0-3 16,0 3 3-16,-9 1-2 16,-4 2 0-16,1 4 0 15,-3 0 0-15,4-1 3 0,1 3-6 16,0-1 5-16,3 1-1 16,-1 3 1-16,-6 0-3 15,6-1 2-15,-6 3 1 16,-1 3 2-16,-3 1 4 15,2-1-1-15,-4 4-3 16,1-3-3-16,0-2 1 0,5 1-1 16,-1-4 0-16,5-5 0 15,0-2 0-15,2-5-1 16,1-2 1-16,2-2-1 16,-2-3 0-16,0 4 1 15,-3-5 0-15,1 2 0 0,1-1 0 16,0-3 1-16,1-3-1 15,1 0 0-15,5-4 0 16,-3-5 2-16,4-4-1 16,0-4-2-16,0-6 1 0,4-4-1 15,-1-5 1-15,1-5 0 16,-3-8 1-16,1-4 2 16,0-4 6-16,-2-7 1 15,2-5 0-15,4-2-3 16,-4-3-5-16,-1-6-1 15,3-2-1-15,-1-1-1 0,-1-2 0 16,-2-1 0-16,2-1 2 16,-2 0-1-16,0 0 3 15,0 0 0-15,0-7 0 16,0-2-3-16,0-4 0 16,0-2-7-16,-4-5-2 15,2-3 2-15,-1-4 2 0,0-5-2 16,1-2 2-16,-1-5-5 15,1-4 13-15,1-2-3 16,-1-5 1-16,2 0-1 16,-2-4 0-16,0-2 0 0,1-3 1 15,1-1 0-15,0-5 2 16,0-2-2-16,0-6 0 16,1-6 0-16,8-3 0 15,2-4 0-15,2-10-2 16,2 0 1-16,0-6-1 0,2 0 0 15,-3-3 0-15,1-3 0 16,-7 2 0-16,4-3 1 16,-4 1-1-16,-1-1 1 15,2-2 0-15,-2-1-1 16,3-2 1-16,0-3 0 0,2-2 0 16,3-2 2-16,-1-1-1 15,3-2 1-15,-2-1 0 16,5 2-2-16,-1 2-1 15,-5-3 0-15,2 8 0 16,-3 2 0-16,-1 0 0 0,-3 1 0 16,0 3 0-16,0-2 2 15,-1 1-3-15,-1 4 1 16,0-3-1-16,-2 3 1 16,-2 2 2-16,-1 1-2 15,0 1-1-15,-2 3 1 16,3 5 2-16,-2 1-3 0,1 1 2 15,1 2 0-15,3 1 2 16,1 0 3-16,-2 2 2 16,0 1-2-16,0 5 1 15,-2 3 0-15,-3 3-2 16,0 4-1-16,0 3 2 16,0 6-5-16,-10 3 4 0,3 4-4 15,-1 5 3-15,-3 4-4 16,0 1 0-16,0 8 5 15,3 5-4-15,-4 2 5 16,5 6-3-16,0 6-1 0,2 6 0 16,1 6 1-16,0 2-2 15,2 5-1-15,2 0-6 16,0 14-5-16,0 10 5 16,0 13 6-16,-5 10 1 15,-2 16 0-15,-3 16-2 0,-8 15-2 16,-8 22 0-16,-6 23 3 15,-11 27-23-15,-11 23-66 16,-16 23-115-16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56:59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3705 3228 521 0,'0'-7'47'0,"0"2"-29"16,0 1 35-16,0 4-12 15,0 0-33-15,0 11-13 16,0 7 0-16,0 8 18 15,0 8-1-15,0 4 1 16,0 1-2-16,0-1-6 16,-3-6-2-16,-2-4 1 0,0-8-1 15,-1-6 4-15,-2-5 3 16,1-9 10-16,2 0 13 16,2-18 4-16,-1-7-25 15,4-8-10-15,0-9-1 16,0 0 0-16,0-3 0 0,5 4 1 15,1 7-2-15,-1 7 0 16,-2 8-1-16,2 8-1 16,-2 7 1-16,1 4-4 15,1 4-4-15,5 12 5 16,0 5 4-16,2 6-1 16,2 4 2-16,3 1 0 15,1 2 0-15,3-3-1 0,-1-2 0 16,0-4 1-16,1-7-1 15,-2-2 1-15,-4-9-2 16,4-5 0-16,-7-2 3 0,3-9 4 16,-5-10 5-16,1-7-3 15,-4-2-1-15,-3-8 3 16,-2-1-1-16,-2 1-4 16,0 0 0-16,0 4-1 15,0 5-2-15,0 6-1 16,0 8-2-16,3 7-1 15,6 6-17-15,6 0-67 0,2 12-50 16,3 4-95-16</inkml:trace>
  <inkml:trace contextRef="#ctx0" brushRef="#br0" timeOffset="218.7108">4350 3303 775 0,'-5'-10'4'16,"0"1"22"-16,5 2 2 0,0-1-20 15,3 1-4-15,8 4-9 16,4-1 2-16,0 2 4 16,4 0 0-16,1 2-35 15,-5 0-43-15,0 0-50 16,-3 2-131-16</inkml:trace>
  <inkml:trace contextRef="#ctx0" brushRef="#br0" timeOffset="359.3211">4343 3412 651 0,'-5'7'62'0,"5"-3"-47"16,7 1 31-16,17-3-19 15,10-1 4-15,10-1-16 16,14 0-11-16,4 0-3 15,3-3-49-15,-2-9-207 16</inkml:trace>
  <inkml:trace contextRef="#ctx0" brushRef="#br0" timeOffset="1796.9277">5124 3166 464 0,'-7'-11'31'0,"2"-1"26"0,1-3 11 15,4 1-27-15,0 1-15 16,4 1-12-16,8 1-10 15,5 4-5-15,6 2-2 16,0 5 3-16,2 0-2 16,0 9-4-16,-3 5 4 0,-6 9-1 15,-6 2 1-15,-3 4 0 16,-7-1 2-16,0-1 0 16,-2-2-1-16,-10-4 2 15,2-1 2-15,-2 0 1 16,0-4 3-16,2-4 2 15,3-3-3-15,2-2 0 0,5-5-5 16,0-2 0-16,0 0 11 16,3-4 27-16,6-4-19 15,-2-3-14-15,2-2-4 16,-1 5 0-16,-3 0 2 16,-2 3 1-16,-1 2 0 0,-2-1-2 15,0 4-2-15,0 0-2 16,0 0-2-16,0 0-6 15,0 0-17-15,0 0-8 16,0 0 1-16,0 0-4 0,0 0 10 16,0 0 6-16,0 0 4 15,0 0-5-15,0 0-27 16,2 0-65-16,1-2-195 16</inkml:trace>
  <inkml:trace contextRef="#ctx0" brushRef="#br0" timeOffset="2406.2631">5190 3335 218 0,'-7'0'251'0,"4"0"-233"16,-1 0 54-16,4 0-26 0,0 0-16 15,0 0 1-15,7-1-11 16,6-1-6-16,5 0-7 15,0 2-6-15,4 0-1 16,-1 0 1-16,1 0-2 16,1 9-13-16,3-4-92 0,-2 0-48 15</inkml:trace>
  <inkml:trace contextRef="#ctx0" brushRef="#br0" timeOffset="6000.843">5701 3128 530 0,'-6'-5'13'0,"-2"3"5"16,0 2 6-16,-1 0-15 15,-1 14-6-15,-2 4 4 16,0 7-1-16,2 4 1 0,2-1-5 16,3 3 2-16,3-3 2 15,2-3-5-15,0-7-1 16,7-2 0-16,8-5 0 15,2-8 5-15,7-3 3 16,1 0 7-16,2-10-2 0,-2-8-3 16,-4-2-4-16,-2-3 2 15,-7 0 1-15,-6-4 5 16,-6-2 2-16,0 3-1 16,-2-1-9-16,-7 6-8 15,-2 3 5-15,2 5 1 16,0 8-7-16,-2 5-7 0,4 7 6 15,-2 9-61-15,5 4-21 16,2-1-127-16</inkml:trace>
  <inkml:trace contextRef="#ctx0" brushRef="#br0" timeOffset="6235.2061">6030 3362 746 0,'0'2'9'0,"0"3"-1"16,0 10-8-16,-2 2 0 15,-2 13 6-15,0 8-3 16,0-1 0-16,3 3-2 16,-1-2 0-16,2-6 2 15,0-8-2-15,0-2-1 16,0-10-24-16,7-5-48 0,3-7-52 15,4 0-95-15</inkml:trace>
  <inkml:trace contextRef="#ctx0" brushRef="#br0" timeOffset="6625.8111">6432 3107 581 0,'-7'-6'200'16,"-1"3"-205"-16,1 3 3 16,2 0-2-16,-2 9 1 15,0 7 5-15,-3 6-1 16,5-3 1-16,3 6-1 16,2-2-2-16,0-1 2 0,0-5 0 15,4 1-2-15,4-3 2 16,6-6-1-16,-1-6-3 15,6-3 3-15,-2 0 0 16,3-7 1-16,-3-8 2 16,-3-2-3-16,2-8 2 0,-7-6 0 15,0-3-1-15,-4-3 0 16,-5 2-2-16,0 2 2 16,0 8-2-16,0 8 7 15,-9 9-5-15,-5 8-6 16,-2 8-1-16,2 11 2 15,-1 6-35-15,3 2-57 0,4-1-112 16</inkml:trace>
  <inkml:trace contextRef="#ctx0" brushRef="#br0" timeOffset="7016.3901">6817 3087 568 0,'0'-4'63'0,"0"1"-66"0,-5 3-2 15,0 0 3-15,-2 5 10 16,0 6 0-16,-3 2-6 16,5 6-1-16,0 1 0 15,0 1 2-15,1 1-1 16,4-1-2-16,0 1 2 0,0-5-2 15,4-1 1-15,6-5 0 16,2-4-3-16,5-1 5 16,1-6 2-16,1 0 0 15,2-7 0-15,-1-8-2 16,-3-4 1-16,0-6 1 16,-2-6 0-16,-3-4-2 15,-4-1-1-15,-2 0 0 0,-5 8 1 16,-1 2 16-16,-5 14 7 15,-8 9-31-15,-4 5-2 16,-4 10-1-16,4 6-53 0,-1 5-51 16,7-1-362-16</inkml:trace>
  <inkml:trace contextRef="#ctx0" brushRef="#br0" timeOffset="7235.1283">7157 3301 607 0,'0'11'74'15,"0"3"-92"-15,0 6 16 16,-4 8 15-16,-3 7 3 16,-1 2-3-16,-2 1-10 0,5-1 1 15,-4-5-1-15,4-5 0 16,0-9-7-16,1-4-46 15,0-10-79-15,4-4-343 16</inkml:trace>
  <inkml:trace contextRef="#ctx0" brushRef="#br0" timeOffset="7922.5864">7650 3055 565 0,'-5'-10'18'0,"2"-2"6"0,-6 6 19 15,0 4-25-15,0 2-13 16,-2 0-6-16,-1 14-4 15,1 4 0-15,0 5 3 0,4 4 2 16,1-1 1-16,6 0-1 16,0-3 2-16,5-2-5 15,5-8 3-15,6-2-2 16,0-6 4-16,4-5 1 16,1 0-1-16,1 0 5 0,-2-11-5 15,-2-3 1-15,-4-6-1 16,-1-3 1-16,-6-4-1 15,-6-3-1-15,-1 0-3 16,0 3 4-16,-10 4-1 16,-2 5-7-16,-3 10 0 15,-1 8 0-15,3 2 3 0,-1 15-18 16,4 2-55-16,7 3-33 16</inkml:trace>
  <inkml:trace contextRef="#ctx0" brushRef="#br0" timeOffset="8328.8114">8210 2995 635 0,'-12'-4'-2'16,"-2"4"0"-16,1 0-2 15,1 7 4-15,-4 6 2 16,3 3 8-16,1 3-5 16,3 1-2-16,0 3 2 15,4-1 1-15,3 2 0 0,2 0-5 16,0-3-1-16,12-1 2 16,5-6-2-16,2-1-2 15,3-8 2-15,3-3 6 16,-1-2-3-16,-2-4-1 15,0-7 0-15,0-5 0 0,-7-5 1 16,0-4 0-16,-4-5 0 16,-1-6-1-16,-4 2-3 15,0 0 4-15,-6 6-3 16,0 4 0-16,-6 14 6 16,-8 8-10-16,-2 2-6 0,-2 14-37 15,4 6-56-15,2-6-243 16</inkml:trace>
  <inkml:trace contextRef="#ctx0" brushRef="#br0" timeOffset="8735.0214">8773 2957 530 0,'0'0'29'0,"-5"0"-32"16,-5 0-3-16,3 2 4 16,-1 10 12-16,-3 2 3 15,2 4-4-15,0 6 5 16,2 0-2-16,-1 5-4 0,3-2-1 16,3 1-4-16,2-1 1 15,0-5-4-15,2-5 1 16,9-2-2-16,5-6 1 15,1-4 5-15,5-5 9 16,4 0 0-16,-1-5 2 0,-2-11 1 16,3-4 8-1,-5-3-1-15,-1-8-5 0,-6-4-5 16,-1 1-4-16,-8 0-4 16,-3 5-4-16,-2 6 7 15,-9 9-3-15,-13 11-9 16,-8 3-5-16,-4 5-26 0,0 5-70 15,1 0-159-15</inkml:trace>
  <inkml:trace contextRef="#ctx0" brushRef="#br0" timeOffset="10922.5365">2472 4346 588 0,'-4'-5'-1'0,"1"0"3"0,3 0-6 15,0 1 3-15,7 2-2 16,6 2-1-16,3 0 7 15,-1 2-3-15,4 8-2 16,-1 3-1-16,-8 5 0 0,2 1 5 16,-7 1-1-16,-3 2 4 15,-2-1-2-15,-5 2 4 16,-9-1 11-16,-1-3-2 16,-4 3-9-16,4-6-3 15,2-4-2-15,4-5-1 16,4-7 2-16,3 0 7 0,2-16 17 15,0-5-22-15,9-6-4 16,3-3 8-16,3 0-2 16,-1-1-3-16,1 2 1 15,-2 5 8-15,-3 2 3 16,-3 8 3-16,-3 1 4 0,-3 10-5 16,-1 1-5-16,0 2-13 15,0 4-11-15,0 7 7 16,0 6 4-16,0 1 0 15,0 7 1-15,0 0 0 16,0 2 0-16,0 0 0 0,4 1 0 16,4-6 1-16,4-1-22 15,0-5-23-15,5-5-44 16,-3-4-10-16,1-7-103 16</inkml:trace>
  <inkml:trace contextRef="#ctx0" brushRef="#br0" timeOffset="11109.978">2743 4569 707 0,'0'2'29'0,"0"-2"6"16,0 8-27-16,4 2 0 16,-1 10 3-16,5 3-6 15,-3 5-2-15,2 5 0 16,0-1 1-16,-2-4-14 15,2-2-54-15,0-11-39 0,0-4-77 16</inkml:trace>
  <inkml:trace contextRef="#ctx0" brushRef="#br0" timeOffset="15438.7225">3022 4673 520 0,'-2'0'33'15,"-2"0"-22"-15,3 0 23 0,-1 6-23 16,0 6-5-16,0 7 16 15,-1 5 5-15,-2 6-8 16,0 3-3-16,0 0-7 16,0-1-3-16,0-5-2 15,-1-2 0-15,2-7-3 0,2-9-44 16,2-9-60-16,0 0-147 16</inkml:trace>
  <inkml:trace contextRef="#ctx0" brushRef="#br0" timeOffset="17313.939">3316 4218 546 0,'-8'-5'27'15,"3"-1"-20"-15,2 3 1 16,-1 3-4-16,4 0-6 15,0 3 1-15,0 10-4 16,0 1 2-16,4 2 5 16,4 3 2-16,4-1 3 15,-2-1 0-15,4-7-4 0,-1 1-1 16,0-5 2-16,3-5 0 16,0-1 5-16,2-3 11 15,-3-12-7-15,-1 0-4 16,-4-3-5-16,0-2-1 15,-8 0 6-15,-2 1 3 0,0 3-1 16,0 1-2-16,-2 3 0 16,-4 5 2-16,4 3-3 15,-3 3-10-15,3 1-5 16,0 0 5-16,2 8 2 16,0 3-3-16,0 7 2 0,0-2-1 15,6 7 4-15,-1-3-1 16,5 3 0-16,-3 0 1 15,-2 0 3-15,-2-1 0 16,1-1-2-16,-4-1 0 16,0-1-2-16,0-1 2 0,0-2-1 15,0-1-23-15,0-5-61 16,0-6-38-16,0-4-257 16</inkml:trace>
  <inkml:trace contextRef="#ctx0" brushRef="#br0" timeOffset="17610.7893">3673 4527 543 0,'2'0'34'0,"0"0"25"16,-2-6 14-16,0 3-14 0,0 1-7 16,0 2-18-16,0 0-16 15,0 0-14-15,0 11-11 16,0 7 7-16,0 3 5 16,-2 8-1-16,0 5 0 15,0-4-5-15,2 0 2 16,0-7-25-16,0-5-53 0,0-11-99 15</inkml:trace>
  <inkml:trace contextRef="#ctx0" brushRef="#br0" timeOffset="18095.1625">2178 4006 492 0,'-18'-10'58'15,"-3"4"-57"-15,2 6 10 0,1 0-3 16,2 9 1-16,0 16 14 16,4 8-11-16,0 17-3 15,3 15-1-15,6 12-5 16,1 10 2-16,2 8 0 16,4-3-2-16,12-6 1 15,13-13-1-15,14-10-6 0,13-17-24 16,10-14-18-16,9-16-101 15</inkml:trace>
  <inkml:trace contextRef="#ctx0" brushRef="#br0" timeOffset="18438.8641">3734 4037 652 0,'20'5'10'0,"6"2"-17"15,1 8 4-15,3 11 2 0,4 9-1 16,-1 15 18-16,-6 7-3 15,-5 13-5-15,-3 9 7 16,-12 8-6-16,-7 0-3 16,0 1 0-16,-13-6-5 15,-7-7 2-15,-5-8-1 0,-4-13-52 16,0-11-44-16,-1-15-348 16</inkml:trace>
  <inkml:trace contextRef="#ctx0" brushRef="#br0" timeOffset="18970.1084">4934 4090 634 0,'-5'-8'5'0,"-2"3"0"15,-5 5 11-15,-2 11-7 16,0 14-4-16,-2 14 14 16,-3 13-4-16,6 12-6 15,0 9-3-15,9 0-1 0,4 0-2 16,4-8-1-16,14-10 0 16,4-10-3-16,5-12-1 15,5-9-37-15,4-13-34 16,-1-11-79-16,5-13-281 0</inkml:trace>
  <inkml:trace contextRef="#ctx0" brushRef="#br0" timeOffset="19423.1865">5239 4220 693 0,'-5'0'3'15,"3"-2"0"-15,2 2-18 16,9 0 4-16,8 7 12 16,0 5 0-16,3 5 5 0,-3 1-5 15,0 5-3-15,-8 1 1 16,-9 0 1-16,0 1 2 16,-2-2 0-16,-8-3-1 15,1-4 2-15,-3-4-1 0,6-4-1 16,2-3 0-16,4-5-2 15,0 0 9-15,4-9 3 16,8-7-11-16,4-5 0 16,3-4 3-16,-2-2-3 15,0 0 1-15,-5 4 2 16,-3 5-5-16,-3 4 3 0,-5 6 1 16,-1 7 20-16,0 1-6 15,-4 0-12-15,-1 3-6 16,0 8 1-16,1 1 0 15,1 5 0-15,3 1 0 16,0-1-1-16,7-1 1 16,3 0 2-16,5 2 2 0,1-2-4 15,2 0-9-15,-1-2-72 16,2-3-123-16</inkml:trace>
  <inkml:trace contextRef="#ctx0" brushRef="#br0" timeOffset="19720.0533">5545 4482 618 0,'0'0'39'15,"0"-5"21"-15,5-3-45 0,6 2 10 16,1-1 5-16,0-1-12 16,0 3-11-16,-2 3 6 15,-1 2-5-15,-1 0-5 16,-5 6-11-16,1 4 6 15,-2 8 1-15,-1 2 1 16,-1-1 0-16,0 3 3 0,0-5-5 16,-1 1 4-16,-1-5-1 15,0-4 1-15,0-4-2 16,2-1 0-16,0-4-2 16,9 0-2-16,3 0 2 0,7-7-18 15,3-2-55-15,5-2-56 16,-1 0-79-16</inkml:trace>
  <inkml:trace contextRef="#ctx0" brushRef="#br0" timeOffset="19891.8896">5941 4519 339 0,'4'4'306'0,"-2"3"-273"16,-2-1-9-16,0 6 9 15,0 8 13-15,-7 10-20 16,-6 4-13-16,2 5-8 0,1 0-1 15,-3-2 0-15,2-5-3 16,6-8-1-16,3-7-25 16,2-8-70-16,0-9-180 15</inkml:trace>
  <inkml:trace contextRef="#ctx0" brushRef="#br0" timeOffset="20594.9586">6242 4239 490 0,'0'0'98'0,"0"-3"-91"16,0-1 33-16,0 4-15 15,0 0-4-15,0 0-12 16,0 0-13-16,3 7-5 0,4 4 10 15,0 0 0-15,3 2 0 16,-2-3 1-16,3 1-2 16,2-4-1-16,-1-2 0 15,2-5 2-15,1 0 3 16,-1-5 7-16,-1-10-7 0,-6 0 3 16,0-5 6-16,-4-1 16 15,-3-1-6-15,0 2-9 16,0 3 0-16,0 4 2 15,0 6 0-15,-3 5-7 16,1 2-10-16,2 7-6 0,0 13 2 16,0 9 3-16,0 6 1 15,0 5 2-15,0 3 0 16,0-3-2-16,0-2 1 16,-2-9 1-16,2-4 1 15,0-6-6-15,0-5-15 16,0-5-31-16,2-7-35 0,8-2-93 15</inkml:trace>
  <inkml:trace contextRef="#ctx0" brushRef="#br0" timeOffset="21001.2119">6525 4545 656 0,'-2'0'54'0,"2"-4"-21"16,0-3 7-16,4 0-21 15,5-2-1-15,2 0-7 16,-1 2-9-16,-1 3-1 0,1 3 0 15,-5 1-2-15,0 0-1 16,-3 1-2-16,-2 8-1 16,0 7 1-16,0 2 4 15,-5 2-1-15,-5 1 4 16,1 0-3-16,-1-1 1 0,3-6 2 16,5-3-3-16,2-4 0 15,0-7-5-15,16 0 1 16,6 0 7-16,8-8-3 15,3-4-34-15,4-4-74 16,-1-5-61-16,-4-6-320 0</inkml:trace>
  <inkml:trace contextRef="#ctx0" brushRef="#br0" timeOffset="21235.5728">6817 4131 747 0,'-3'-6'8'0,"3"3"-4"16,0 3-24-16,13 0 17 15,6 12 0-15,8 10 2 16,4 6 15-16,3 12-1 0,-2 10-3 16,-7 5 0-16,-5 7-3 15,-13 6 2-15,-7 2-4 16,-7-2-1-16,-11-5 1 15,-6-7-51-15,4-12-78 0,-6-15-260 16</inkml:trace>
  <inkml:trace contextRef="#ctx0" brushRef="#br0" timeOffset="21782.3916">8114 4414 726 0,'2'4'10'0,"9"-4"-23"0,1 0 0 16,13 0 16-16,8 0-9 16,10 0 9-16,10 0-45 15,9 0-32-15,4-2-83 16</inkml:trace>
  <inkml:trace contextRef="#ctx0" brushRef="#br0" timeOffset="21954.2289">9033 4395 681 0,'5'0'21'0,"5"0"-30"16,1 0-1-16,2 0-38 16,6 0 11-16,6 0-17 15,2 0-75-15,4 0-99 16</inkml:trace>
  <inkml:trace contextRef="#ctx0" brushRef="#br0" timeOffset="22110.5095">9586 4345 677 0,'15'0'76'0,"1"-4"-64"15,4-3 0-15,7 2-9 16,2 1-2-16,5 0-1 15,2-3-78-15,-1-5-247 16</inkml:trace>
  <inkml:trace contextRef="#ctx0" brushRef="#br0" timeOffset="22641.6794">10835 3669 633 0,'-12'-16'39'0,"4"5"12"16,-4 9-7-16,-3 2-24 15,1 18-18-15,-6 12-4 16,1 13 4-16,2 16 1 0,5 13-1 16,4 11-1-16,8 10 2 15,0 1 0-15,8-6-3 16,11-9 2-16,4-14-3 15,10-15-5-15,1-16-13 16,8-13-26-16,-3-11-23 0,-3-10-52 16,-2-4-230-16</inkml:trace>
  <inkml:trace contextRef="#ctx0" brushRef="#br0" timeOffset="23110.4008">11167 3988 706 0,'-1'-9'10'16,"1"2"0"-16,0 2-9 16,10 5 4-16,2 0-5 15,5 1-2-15,-2 10 2 16,2 6-1-16,-3 4-2 0,-4 2 1 15,-7 1 2-15,-3 0 2 16,0-1-5-16,0-7 6 16,-2-1-1-16,-1-5-4 15,1-6 4-15,2-4 3 16,0 0 6-16,0-11 0 16,5-7-10-16,2-3-2 0,4-8 1 15,-2-2 2-15,2-1-2 16,-2-1 4-16,-3 4-3 15,1 4 0-15,-6 8 1 16,-1 3 12-16,0 11-1 16,0 3-9-16,0 13-17 15,0 6 9-15,0 10 3 0,0 5 2 16,2 2-1-16,5 1 1 16,5 2-1-16,5-7-1 15,0-3 2-15,7-6-14 16,-2-5-64-16,0-11-80 0,-2-7-376 15</inkml:trace>
  <inkml:trace contextRef="#ctx0" brushRef="#br0" timeOffset="23625.9965">11548 4357 643 0,'0'-14'37'0,"3"2"17"15,6-3-31-15,2 6-3 16,-2 1 7-16,0 4-5 15,-4 4-18-15,1 0-7 16,-1 5-4-16,-3 9 7 0,3 3-1 16,-3 0 1-16,-2 3-1 15,0 3 3-15,0-3-5 16,-11 0 4-16,0-4-1 16,1-2 4-16,1-2-3 15,4-6 2-15,5-3-2 16,0-3-3-16,14 0-11 0,9 0 2 15,4-5-42-15,6-3-29 16,1 0 6-16,-4-1-76 16</inkml:trace>
  <inkml:trace contextRef="#ctx0" brushRef="#br0" timeOffset="23954.0894">11878 4368 182 0,'0'-4'472'0,"0"-1"-436"15,-5 2 20-15,2 3-22 16,-2 0-13-16,-2 0-17 0,0 7-6 16,0 3 1-16,-1 6-1 15,1 1 1-15,4-2 1 16,1 1 0-16,2-3-2 16,0-2 0-16,4-3-1 15,12-4 0-15,5-4 3 0,1 0-2 16,5-2-20-16,0-10-17 15,-6 0 9-15,-3-4 25 16,-6-1 9-16,-5-1 0 16,-7 1-1-16,0-1-2 15,-8 2 1-15,-6 8-3 0,-5 5 1 16,0 3-1-16,1 3-3 16,1 8-30-16,3 5-124 15,9-1-236-15</inkml:trace>
  <inkml:trace contextRef="#ctx0" brushRef="#br0" timeOffset="24125.9635">12060 4527 695 0,'0'7'26'16,"0"6"-26"-16,-5 1 5 0,-2 9 9 15,-3 2-7-15,1 3-3 16,0 3-1-16,2-2 0 15,1-6-32-15,6-9-59 16,0-5-42-16,4-9-91 16</inkml:trace>
  <inkml:trace contextRef="#ctx0" brushRef="#br0" timeOffset="24485.3419">12433 4249 693 0,'0'-4'66'0,"-5"4"-79"16,-5 1 8-16,2 14-1 15,-3 5 4-15,0 3 2 16,4 4-2-16,3-1 4 0,1 1-1 16,3-4-1-16,0-5-1 15,3-2 1-15,6-4-1 16,2-2 1-16,3-7 3 15,3-3 2-15,0 0 4 16,0-7-4-16,-3-7 3 16,1-2-1-16,-5-6-3 15,-3-4 2-15,-5-7-3 0,-2 1-1 16,0 2 6-16,-4 1 4 16,-6 8 6-16,-3 5-8 15,-3 12-10-15,-2 4-6 16,2 8 0-16,-2 9-29 0,6 5-52 15,4-4-99-15</inkml:trace>
  <inkml:trace contextRef="#ctx0" brushRef="#br0" timeOffset="24860.2925">12759 4296 690 0,'0'-3'6'0,"0"-4"-7"16,0 3-6-16,-5 4 0 0,0 2 8 15,-2 9-1-15,3 3-1 16,-2 1 2-16,3 2-1 16,1-1 4-16,0 0 0 15,2 0 1-15,0-1-1 16,0-5-1-16,7 1-1 0,8-4-1 15,1-3 5-15,4-6 2 16,3 2-3-16,-1-7 1 16,-1-7-10-16,-2-6-6 15,-6-4 7-15,-1-2 4 16,-5-4-1-16,-5 1-1 0,-2 2 3 16,0 6 9-16,-9 5 2 15,-8 9-14-15,-3 7-8 16,-2 1-13-16,-6 10-49 15,1 1-114-15</inkml:trace>
  <inkml:trace contextRef="#ctx0" brushRef="#br0" timeOffset="25500.8621">13156 4429 368 0,'0'-4'269'15,"0"0"-222"-15,0 2 45 16,0 2-40-16,0 0-25 16,0 0-13-16,0 12-14 0,-1 5-3 15,-10 12 4-15,-6 5-1 16,-5 8 2-16,-3 0-3 15,-6-3-23-15,4-9-52 16,7-12-155-16</inkml:trace>
  <inkml:trace contextRef="#ctx0" brushRef="#br0" timeOffset="26188.3096">13611 4222 96 0,'0'-11'472'0,"-4"2"-454"16,3-2 34-16,-3 4 3 15,1 5-18-15,-5 2-21 16,-3 0-12-16,-1 17-10 15,-4 4 2-15,2 8 3 16,-3 3 3-16,7 0-3 0,3-2 0 16,7-2 4-16,0-4-6 15,12-8 3-15,5-8-3 16,8-4 7-16,4-4 0 16,2 0-2-16,1-10 3 15,-3-8-8-15,-2-4 0 16,-5-5 3-16,-12-1 2 0,-5-3-1 15,-5 0-1-15,-5 0 1 16,-12 6 4-16,-7 6-4 16,-5 6 5-16,1 8-3 15,-1 5-6-15,4 5 1 16,7 13-4-16,7 5-67 0,7 0-54 16,4-3-179-16</inkml:trace>
  <inkml:trace contextRef="#ctx0" brushRef="#br0" timeOffset="26563.2828">14035 4193 678 0,'-5'-6'8'15,"-7"0"1"-15,2 6 14 16,-3 0-15-16,0 1-6 0,0 13-1 15,-2 3-1-15,4 4-1 16,2 2 2-16,2 2-1 16,5 0-1-16,2-1 2 15,0-5 0-15,7-1-1 0,8-5-4 16,5-3-10-16,4-6 0 16,3-3-7-16,2-1 6 15,0-3-6-15,-2-9 7 16,-4-5 17-16,-5-2-1 15,-5-2 5-15,-6-7 15 16,-5 1 8-16,-2-1-9 16,-2 0 2-16,-8 4-10 0,-5 5-8 15,-7 8-8-15,-3 8 4 16,2 3-8-16,-2 5-64 16,3 6-51-16,4-2-300 15</inkml:trace>
  <inkml:trace contextRef="#ctx0" brushRef="#br0" timeOffset="27266.364">14487 4154 581 0,'0'0'27'0,"0"0"-30"16,-2 2 7-16,-5 5-2 15,-5 7-5-15,0 4 3 0,0 9 4 16,0 3-3-16,2 0 3 15,5 1-3-15,5-7 1 16,0-4-2-16,4-6 0 16,9-3 3-16,2-7 1 0,9-4 0 15,3 0 4-15,4-9 0 16,-1-7-4-16,-1-4-2 16,-2-5-1-16,-11 0 2 15,-6 0 0-15,-10 0 17 16,0 4 8-16,-10 3-16 0,-12 7-13 15,-7 2 2-15,0 9-5 16,0 0-18-16,-2 0-40 16,6 0-47-16,5 4-198 15</inkml:trace>
  <inkml:trace contextRef="#ctx0" brushRef="#br0" timeOffset="27578.8278">15087 4246 493 0,'3'3'108'0,"-1"-3"-87"16,0 3 14-16,-2 6-14 16,0 5 2-16,0 6 12 15,0 9-6-15,0 6-15 16,-5 10-6-16,-6-1-5 16,-5 6 0-16,-3-3 2 0,2-10-13 15,6-9-85-15,7-13-128 16</inkml:trace>
  <inkml:trace contextRef="#ctx0" brushRef="#br0" timeOffset="28094.4426">15555 3758 72 0,'-3'0'558'0,"1"0"-561"16,2 4-9-16,0 6 10 0,0 5 1 16,0 1-3-16,5-1 4 15,4 1 2-15,3-5 1 16,3 0 0-16,0-5-3 15,4-4 7-15,-2-2-3 16,5 0 0-16,-3-6-1 0,-3-6 0 16,-2 0-2-16,-2-4 6 15,-7 1 9-15,0-1 19 16,-3-1-4-16,-2 5-6 16,0 2 3-16,0 0-7 15,0 6-3-15,0 0-3 0,0 4-11 16,0 0-2-16,0 0-6 15,0 12-6-15,0 6 4 16,3 9 6-16,-3 4-1 16,0 9 1-16,0 1 0 15,0 2 1-15,-5-1-1 0,-4-4 2 16,-4-4-2 0,1-6 1-16,-1-6 1 0,1-6-1 15,1-4-19-15,0-9-57 16,4-3-53-16,5 0-231 15</inkml:trace>
  <inkml:trace contextRef="#ctx0" brushRef="#br0" timeOffset="28453.7719">15823 4167 547 0,'4'0'214'0,"-2"-3"-188"16,-1-2 29-16,3 3-18 16,-3 1-8-16,-1 1-18 0,2 0-12 15,3 0-9-15,3 0 4 16,1 7 4-16,1 0 1 16,0 2 2-16,1-2 1 15,-4 3-2-15,-4 3-2 16,-3-2-3-16,0 5 1 15,-9 0-1-15,-3 0 2 16,-3-2 1-16,0-1 2 0,3-2 0 16,4-4-2-16,2-4-3 15,5 0-1-15,1-3-2 16,3 0-3-16,16 0 4 0,3 0 9 16,5 0-14-16,7-5-25 15,0-5-42-15,5-8-144 16</inkml:trace>
  <inkml:trace contextRef="#ctx0" brushRef="#br0" timeOffset="29375.5854">16247 4156 607 0,'-1'-10'8'16,"-2"1"-3"-16,1 3 53 0,0 2-18 16,1 4-15-16,-3 0-11 15,1 2-15-15,-6 11-11 16,4 2 8-16,-5 7 5 16,3 1-3-16,0 0-1 15,2 2 5-15,5-6 1 16,0-2-2-16,0-4-9 0,7-6-8 15,5-6 2-15,8-1 16 16,6-3 11-16,1-12-9 16,-1-5-3-16,-3 0 1 15,-3-5 0-15,-9 1 0 16,-6-1 1-16,-5 6 0 0,-2-1 1 16,-12 6 4-16,-4 6-8 15,-3 7 1-15,1 1-6 16,-2 11 3-16,5 10-2 15,0 2-22-15,10 4-34 16,4 0-57-16,3-3-173 0</inkml:trace>
  <inkml:trace contextRef="#ctx0" brushRef="#br0" timeOffset="29563.058">16491 4361 726 0,'0'7'18'15,"0"0"-20"-15,0 11-8 16,-9 2 22-16,-3 6-4 16,-5 8-4-16,7-4 1 15,-2 3-12-15,4-10-73 0,4-7-7 16,4-11-32-16,7-5-135 16</inkml:trace>
  <inkml:trace contextRef="#ctx0" brushRef="#br0" timeOffset="30188.0269">17201 4077 629 0,'-8'-2'34'16,"1"1"-29"-16,0 1 6 15,-4 0-7-15,0 10-4 16,1 5 0-16,-2-1 0 16,4 5 0-16,-1 3 1 0,4-2 0 15,1-1-1-15,4-3-1 16,0 0-1-16,2-5-1 16,8-6 0-16,9-3 4 15,2-2 10-15,6-4-6 16,0-8-21-16,0-4-6 15,-4-4 13-15,-3 1 7 0,-6-4 5 16,-7-2-2-16,-3 1 0 16,-4 1 10-16,-7 3-4 15,-11 6-10-15,-3 5-3 16,-5 7 6-16,3 2-3 0,-1 2-70 16,3 7-79-16</inkml:trace>
  <inkml:trace contextRef="#ctx0" brushRef="#br0" timeOffset="30672.364">17619 4034 565 0,'0'-5'25'0,"-2"0"10"16,-5 5-16-16,-3 0-15 15,0 0-6-15,-4 1 1 16,1 14 1-16,1-1-2 0,3 6 0 16,-2-1 2-16,7 2 0 15,1 1 0-15,3-2 0 16,0-4 3-16,3-2-8 16,7-4 4-16,9-2 4 15,4-6 3-15,6-2-2 16,0-2 2-16,5-13-20 0,-5-2-18 15,-4-3 26-15,-6-7 7 16,-7 1 1-16,-5-5-1 16,-7 3 7-16,0 1 8 15,-15 4 4-15,-4 8-19 0,-8 8-3 16,-2 6-9-16,-5 1-145 16</inkml:trace>
  <inkml:trace contextRef="#ctx0" brushRef="#br0" timeOffset="33594.325">16823 4107 142 0,'2'-3'194'0,"-2"1"-165"16,0-4 31-16,0 3-15 15,0 0-13-15,0-1-4 0,0 0 0 16,0 1-11-16,-4-1 5 16,3 1 6-16,-3 1-1 15,1-1-6-15,-4 3-3 16,-3 0-9-16,-2 0-7 16,-7 0-3-16,4 8 1 15,-5 3-1-15,1 7 0 0,0-4-2 16,9 5 0-16,0 3 0 15,3 1 3-15,4-1 3 16,1-1-5-16,2 0 4 16,0-1-2-16,0-2 0 15,5-3-3-15,4-3 2 0,-1-5 1 16,2-1 1-16,2-6 2 16,5 0 4-16,-1-8-1 15,4-4-1-15,0-6-1 16,-1-2-2-16,-1-1 2 15,-4-2 1-15,1 0 5 16,-6 3 0-16,-4-2 4 0,0 7 10 16,-5-2-12-16,0 6-6 15,-8 4-3-15,1 2-4 16,-2-1 2-16,-3 6-2 16,4 0-4-16,-4 0 0 15,0 8-21-15,4 1-21 0,-1 0-12 16,4-2-37-16,0-2-140 15</inkml:trace>
  <inkml:trace contextRef="#ctx0" brushRef="#br0" timeOffset="34656.7713">17332 4304 424 0,'1'0'53'0,"-1"-4"-14"15,2 0 34-15,0 3-33 0,0-1-11 16,-1 0 1-16,-1 2-3 16,2 0-6-16,-2 0-1 15,0 5-17-15,0 12-16 16,0 6 13-16,-5 4 5 15,-6 8-2-15,-3 3-2 16,-2-1 4-16,-2 1-1 0,4-6-51 16,4-9-22-16,10-10-48 15,2-13-211-15</inkml:trace>
  <inkml:trace contextRef="#ctx0" brushRef="#br0" timeOffset="35187.9612">18071 3979 423 0,'2'-7'159'0,"-2"2"-146"0,0 2 48 15,0 3-7-15,-2 0-35 16,-4 3-21-16,-4 7-6 15,-2 8 6-15,0 4 2 16,-2 4-3-16,4 1 0 16,2 3 7-16,3-6-3 15,1-2 1-15,4-1-4 0,0-7 3 16,9-4-5-16,4-5 1 16,9-5 6-16,6 0 5 15,1-5-1-15,6-11-4 16,-3-2-3-16,0-5-4 15,-11-2 4-15,-1-3 3 0,-8-1-2 16,-7 6-3-16,-5 0 6 16,-5 4-6-16,-10 6 2 15,-11 7-4-15,1 5 3 16,-2 1-1-16,0 0-47 16,3 3-53-16,2 2-96 0</inkml:trace>
  <inkml:trace contextRef="#ctx0" brushRef="#br0" timeOffset="35875.4198">18531 3963 543 0,'-1'0'16'15,"-9"-1"-16"-15,3 1 12 16,0 0 0-16,-2 8-6 0,1 6-5 16,0 1 1-16,1 6 0 15,1-1-2-15,3 1 1 16,0-1 1-16,3-2-3 15,0-6-1-15,3-1 2 16,7-4-2-16,4-5 9 0,6-2 7 16,2 0 0-16,5-7-5 15,-2-6-6-15,0-2-1 16,-3-4 0-16,-7-1 3 16,-5 0 11-16,-8 1 11 15,-2 0-7-15,-7 4-12 16,-10 1-11-16,-5 7-1 0,-5 4 1 15,1 3 1-15,-1 0-73 16,7 0-81-16</inkml:trace>
  <inkml:trace contextRef="#ctx0" brushRef="#br0" timeOffset="36406.6449">18682 3394 548 0,'-3'-5'42'16,"3"-2"-15"-16,0 3 47 0,0 2-8 16,3 2-30-16,13 2-25 15,11 14-14-15,9 11 7 16,11 10 6-16,6 11 0 16,-1 13-2-16,-4 9-4 15,-13 9-1-15,-16 10-2 0,-16 1-2 16,-11 7 2-16,-24-1-1 15,-11-5 1-15,-6-11 1 16,-7-10 2-16,3-15-4 16,-1-12-10-16,5-11-25 0,1-7-42 15,1-12-153-15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5:26:55.6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2558 5328 689 0,'-8'0'8'0,"-6"0"-6"16,13-2 8-16,1-1 1 15,3-2-2-15,14 0-4 16,10-2-1-16,12-1 2 0,12 2 4 16,6-1-3-16,15 0-5 15,11 2-2-15,10-3-17 16,6-1-158-16</inkml:trace>
  <inkml:trace contextRef="#ctx0" brushRef="#br0" timeOffset="218.7421">6057 5290 424 0,'10'0'7'16,"-8"-4"-180"-16,-2-3 47 15</inkml:trace>
  <inkml:trace contextRef="#ctx0" brushRef="#br0" timeOffset="437.4678">5843 5182 490 0,'-10'-3'9'0,"2"0"-3"0,4 0 46 16,4 1 6-16,5 1-18 16,19-3-38-16,13-4 1 15,14 3 4-15,12-6-5 16,14 0-1-16,9 0 0 0,9-3-1 15,4-1-92-15,5-5-134 16</inkml:trace>
  <inkml:trace contextRef="#ctx0" brushRef="#br0" timeOffset="1390.524">12801 4864 451 0,'-9'7'26'16,"3"-3"-30"-16,3 0 3 0,3 1 2 16,0 0-1-16,7-2 3 15,13 1 20-15,9-1 7 16,8 0-2-16,12-2-19 16,10-1-4-16,11 0-3 15,7 0 1-15,13-1 0 0,8-7 12 16,16-1 3-16,10-3-3 15,7 1 1-15,7-1-2 16,8-1-2-16,7 1 4 16,3 1 2-16,4 0 2 15,6 0-2-15,5 3-3 16,4-3-3-16,0 2-5 16,3 2-1-16,0-2-3 0,0 2 1 15,-5 0 0-15,-1 0 1 16,-2 1 2-16,-6-3 0 15,-5 4 0-15,-8-4 0 16,-4 4 0-16,-10-3 1 0,-8 2 2 16,-11-2-2-16,-10 1 1 15,-10 2-4-15,-15-2-1 16,-17 2-4-16,-15-7 1 16,-26-5-36-16,-16-14-219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56:59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3705 3228 521 0,'0'-7'47'0,"0"2"-29"16,0 1 35-16,0 4-12 15,0 0-33-15,0 11-13 16,0 7 0-16,0 8 18 15,0 8-1-15,0 4 1 16,0 1-2-16,0-1-6 16,-3-6-2-16,-2-4 1 0,0-8-1 15,-1-6 4-15,-2-5 3 16,1-9 10-16,2 0 13 16,2-18 4-16,-1-7-25 15,4-8-10-15,0-9-1 16,0 0 0-16,0-3 0 0,5 4 1 15,1 7-2-15,-1 7 0 16,-2 8-1-16,2 8-1 16,-2 7 1-16,1 4-4 15,1 4-4-15,5 12 5 16,0 5 4-16,2 6-1 16,2 4 2-16,3 1 0 15,1 2 0-15,3-3-1 0,-1-2 0 16,0-4 1-16,1-7-1 15,-2-2 1-15,-4-9-2 16,4-5 0-16,-7-2 3 0,3-9 4 16,-5-10 5-16,1-7-3 15,-4-2-1-15,-3-8 3 16,-2-1-1-16,-2 1-4 16,0 0 0-16,0 4-1 15,0 5-2-15,0 6-1 16,0 8-2-16,3 7-1 15,6 6-17-15,6 0-67 0,2 12-50 16,3 4-95-16</inkml:trace>
  <inkml:trace contextRef="#ctx0" brushRef="#br0" timeOffset="218.7108">4350 3303 775 0,'-5'-10'4'16,"0"1"22"-16,5 2 2 0,0-1-20 15,3 1-4-15,8 4-9 16,4-1 2-16,0 2 4 16,4 0 0-16,1 2-35 15,-5 0-43-15,0 0-50 16,-3 2-131-16</inkml:trace>
  <inkml:trace contextRef="#ctx0" brushRef="#br0" timeOffset="359.3211">4343 3412 651 0,'-5'7'62'0,"5"-3"-47"16,7 1 31-16,17-3-19 15,10-1 4-15,10-1-16 16,14 0-11-16,4 0-3 15,3-3-49-15,-2-9-207 16</inkml:trace>
  <inkml:trace contextRef="#ctx0" brushRef="#br0" timeOffset="1796.9277">5124 3166 464 0,'-7'-11'31'0,"2"-1"26"0,1-3 11 15,4 1-27-15,0 1-15 16,4 1-12-16,8 1-10 15,5 4-5-15,6 2-2 16,0 5 3-16,2 0-2 16,0 9-4-16,-3 5 4 0,-6 9-1 15,-6 2 1-15,-3 4 0 16,-7-1 2-16,0-1 0 16,-2-2-1-16,-10-4 2 15,2-1 2-15,-2 0 1 16,0-4 3-16,2-4 2 15,3-3-3-15,2-2 0 0,5-5-5 16,0-2 0-16,0 0 11 16,3-4 27-16,6-4-19 15,-2-3-14-15,2-2-4 16,-1 5 0-16,-3 0 2 16,-2 3 1-16,-1 2 0 0,-2-1-2 15,0 4-2-15,0 0-2 16,0 0-2-16,0 0-6 15,0 0-17-15,0 0-8 16,0 0 1-16,0 0-4 0,0 0 10 16,0 0 6-16,0 0 4 15,0 0-5-15,0 0-27 16,2 0-65-16,1-2-195 16</inkml:trace>
  <inkml:trace contextRef="#ctx0" brushRef="#br0" timeOffset="2406.2631">5190 3335 218 0,'-7'0'251'0,"4"0"-233"16,-1 0 54-16,4 0-26 0,0 0-16 15,0 0 1-15,7-1-11 16,6-1-6-16,5 0-7 15,0 2-6-15,4 0-1 16,-1 0 1-16,1 0-2 16,1 9-13-16,3-4-92 0,-2 0-48 15</inkml:trace>
  <inkml:trace contextRef="#ctx0" brushRef="#br0" timeOffset="6000.843">5701 3128 530 0,'-6'-5'13'0,"-2"3"5"16,0 2 6-16,-1 0-15 15,-1 14-6-15,-2 4 4 16,0 7-1-16,2 4 1 0,2-1-5 16,3 3 2-16,3-3 2 15,2-3-5-15,0-7-1 16,7-2 0-16,8-5 0 15,2-8 5-15,7-3 3 16,1 0 7-16,2-10-2 0,-2-8-3 16,-4-2-4-16,-2-3 2 15,-7 0 1-15,-6-4 5 16,-6-2 2-16,0 3-1 16,-2-1-9-16,-7 6-8 15,-2 3 5-15,2 5 1 16,0 8-7-16,-2 5-7 0,4 7 6 15,-2 9-61-15,5 4-21 16,2-1-127-16</inkml:trace>
  <inkml:trace contextRef="#ctx0" brushRef="#br0" timeOffset="6235.2061">6030 3362 746 0,'0'2'9'0,"0"3"-1"16,0 10-8-16,-2 2 0 15,-2 13 6-15,0 8-3 16,0-1 0-16,3 3-2 16,-1-2 0-16,2-6 2 15,0-8-2-15,0-2-1 16,0-10-24-16,7-5-48 0,3-7-52 15,4 0-95-15</inkml:trace>
  <inkml:trace contextRef="#ctx0" brushRef="#br0" timeOffset="6625.8111">6432 3107 581 0,'-7'-6'200'16,"-1"3"-205"-16,1 3 3 16,2 0-2-16,-2 9 1 15,0 7 5-15,-3 6-1 16,5-3 1-16,3 6-1 16,2-2-2-16,0-1 2 0,0-5 0 15,4 1-2-15,4-3 2 16,6-6-1-16,-1-6-3 15,6-3 3-15,-2 0 0 16,3-7 1-16,-3-8 2 16,-3-2-3-16,2-8 2 0,-7-6 0 15,0-3-1-15,-4-3 0 16,-5 2-2-16,0 2 2 16,0 8-2-16,0 8 7 15,-9 9-5-15,-5 8-6 16,-2 8-1-16,2 11 2 15,-1 6-35-15,3 2-57 0,4-1-112 16</inkml:trace>
  <inkml:trace contextRef="#ctx0" brushRef="#br0" timeOffset="7016.3901">6817 3087 568 0,'0'-4'63'0,"0"1"-66"0,-5 3-2 15,0 0 3-15,-2 5 10 16,0 6 0-16,-3 2-6 16,5 6-1-16,0 1 0 15,0 1 2-15,1 1-1 16,4-1-2-16,0 1 2 0,0-5-2 15,4-1 1-15,6-5 0 16,2-4-3-16,5-1 5 16,1-6 2-16,1 0 0 15,2-7 0-15,-1-8-2 16,-3-4 1-16,0-6 1 16,-2-6 0-16,-3-4-2 15,-4-1-1-15,-2 0 0 0,-5 8 1 16,-1 2 16-16,-5 14 7 15,-8 9-31-15,-4 5-2 16,-4 10-1-16,4 6-53 0,-1 5-51 16,7-1-362-16</inkml:trace>
  <inkml:trace contextRef="#ctx0" brushRef="#br0" timeOffset="7235.1283">7157 3301 607 0,'0'11'74'15,"0"3"-92"-15,0 6 16 16,-4 8 15-16,-3 7 3 16,-1 2-3-16,-2 1-10 0,5-1 1 15,-4-5-1-15,4-5 0 16,0-9-7-16,1-4-46 15,0-10-79-15,4-4-343 16</inkml:trace>
  <inkml:trace contextRef="#ctx0" brushRef="#br0" timeOffset="7922.5864">7650 3055 565 0,'-5'-10'18'0,"2"-2"6"0,-6 6 19 15,0 4-25-15,0 2-13 16,-2 0-6-16,-1 14-4 15,1 4 0-15,0 5 3 0,4 4 2 16,1-1 1-16,6 0-1 16,0-3 2-16,5-2-5 15,5-8 3-15,6-2-2 16,0-6 4-16,4-5 1 16,1 0-1-16,1 0 5 0,-2-11-5 15,-2-3 1-15,-4-6-1 16,-1-3 1-16,-6-4-1 15,-6-3-1-15,-1 0-3 16,0 3 4-16,-10 4-1 16,-2 5-7-16,-3 10 0 15,-1 8 0-15,3 2 3 0,-1 15-18 16,4 2-55-16,7 3-33 16</inkml:trace>
  <inkml:trace contextRef="#ctx0" brushRef="#br0" timeOffset="8328.8114">8210 2995 635 0,'-12'-4'-2'16,"-2"4"0"-16,1 0-2 15,1 7 4-15,-4 6 2 16,3 3 8-16,1 3-5 16,3 1-2-16,0 3 2 15,4-1 1-15,3 2 0 0,2 0-5 16,0-3-1-16,12-1 2 16,5-6-2-16,2-1-2 15,3-8 2-15,3-3 6 16,-1-2-3-16,-2-4-1 15,0-7 0-15,0-5 0 0,-7-5 1 16,0-4 0-16,-4-5 0 16,-1-6-1-16,-4 2-3 15,0 0 4-15,-6 6-3 16,0 4 0-16,-6 14 6 16,-8 8-10-16,-2 2-6 0,-2 14-37 15,4 6-56-15,2-6-243 16</inkml:trace>
  <inkml:trace contextRef="#ctx0" brushRef="#br0" timeOffset="8735.0214">8773 2957 530 0,'0'0'29'0,"-5"0"-32"16,-5 0-3-16,3 2 4 16,-1 10 12-16,-3 2 3 15,2 4-4-15,0 6 5 16,2 0-2-16,-1 5-4 0,3-2-1 16,3 1-4-16,2-1 1 15,0-5-4-15,2-5 1 16,9-2-2-16,5-6 1 15,1-4 5-15,5-5 9 16,4 0 0-16,-1-5 2 0,-2-11 1 16,3-4 8-1,-5-3-1-15,-1-8-5 0,-6-4-5 16,-1 1-4-16,-8 0-4 16,-3 5-4-16,-2 6 7 15,-9 9-3-15,-13 11-9 16,-8 3-5-16,-4 5-26 0,0 5-70 15,1 0-159-15</inkml:trace>
  <inkml:trace contextRef="#ctx0" brushRef="#br0" timeOffset="10922.5365">2472 4346 588 0,'-4'-5'-1'0,"1"0"3"0,3 0-6 15,0 1 3-15,7 2-2 16,6 2-1-16,3 0 7 15,-1 2-3-15,4 8-2 16,-1 3-1-16,-8 5 0 0,2 1 5 16,-7 1-1-16,-3 2 4 15,-2-1-2-15,-5 2 4 16,-9-1 11-16,-1-3-2 16,-4 3-9-16,4-6-3 15,2-4-2-15,4-5-1 16,4-7 2-16,3 0 7 0,2-16 17 15,0-5-22-15,9-6-4 16,3-3 8-16,3 0-2 16,-1-1-3-16,1 2 1 15,-2 5 8-15,-3 2 3 16,-3 8 3-16,-3 1 4 0,-3 10-5 16,-1 1-5-16,0 2-13 15,0 4-11-15,0 7 7 16,0 6 4-16,0 1 0 15,0 7 1-15,0 0 0 16,0 2 0-16,0 0 0 0,4 1 0 16,4-6 1-16,4-1-22 15,0-5-23-15,5-5-44 16,-3-4-10-16,1-7-103 16</inkml:trace>
  <inkml:trace contextRef="#ctx0" brushRef="#br0" timeOffset="11109.978">2743 4569 707 0,'0'2'29'0,"0"-2"6"16,0 8-27-16,4 2 0 16,-1 10 3-16,5 3-6 15,-3 5-2-15,2 5 0 16,0-1 1-16,-2-4-14 15,2-2-54-15,0-11-39 0,0-4-77 16</inkml:trace>
  <inkml:trace contextRef="#ctx0" brushRef="#br0" timeOffset="15438.7225">3022 4673 520 0,'-2'0'33'15,"-2"0"-22"-15,3 0 23 0,-1 6-23 16,0 6-5-16,0 7 16 15,-1 5 5-15,-2 6-8 16,0 3-3-16,0 0-7 16,0-1-3-16,0-5-2 15,-1-2 0-15,2-7-3 0,2-9-44 16,2-9-60-16,0 0-147 16</inkml:trace>
  <inkml:trace contextRef="#ctx0" brushRef="#br0" timeOffset="17313.939">3316 4218 546 0,'-8'-5'27'15,"3"-1"-20"-15,2 3 1 16,-1 3-4-16,4 0-6 15,0 3 1-15,0 10-4 16,0 1 2-16,4 2 5 16,4 3 2-16,4-1 3 15,-2-1 0-15,4-7-4 0,-1 1-1 16,0-5 2-16,3-5 0 16,0-1 5-16,2-3 11 15,-3-12-7-15,-1 0-4 16,-4-3-5-16,0-2-1 15,-8 0 6-15,-2 1 3 0,0 3-1 16,0 1-2-16,-2 3 0 16,-4 5 2-16,4 3-3 15,-3 3-10-15,3 1-5 16,0 0 5-16,2 8 2 16,0 3-3-16,0 7 2 0,0-2-1 15,6 7 4-15,-1-3-1 16,5 3 0-16,-3 0 1 15,-2 0 3-15,-2-1 0 16,1-1-2-16,-4-1 0 16,0-1-2-16,0-1 2 0,0-2-1 15,0-1-23-15,0-5-61 16,0-6-38-16,0-4-257 16</inkml:trace>
  <inkml:trace contextRef="#ctx0" brushRef="#br0" timeOffset="17610.7893">3673 4527 543 0,'2'0'34'0,"0"0"25"16,-2-6 14-16,0 3-14 0,0 1-7 16,0 2-18-16,0 0-16 15,0 0-14-15,0 11-11 16,0 7 7-16,0 3 5 16,-2 8-1-16,0 5 0 15,0-4-5-15,2 0 2 16,0-7-25-16,0-5-53 0,0-11-99 15</inkml:trace>
  <inkml:trace contextRef="#ctx0" brushRef="#br0" timeOffset="18095.1625">2178 4006 492 0,'-18'-10'58'15,"-3"4"-57"-15,2 6 10 0,1 0-3 16,2 9 1-16,0 16 14 16,4 8-11-16,0 17-3 15,3 15-1-15,6 12-5 16,1 10 2-16,2 8 0 16,4-3-2-16,12-6 1 15,13-13-1-15,14-10-6 0,13-17-24 16,10-14-18-16,9-16-101 15</inkml:trace>
  <inkml:trace contextRef="#ctx0" brushRef="#br0" timeOffset="18438.8641">3734 4037 652 0,'20'5'10'0,"6"2"-17"15,1 8 4-15,3 11 2 0,4 9-1 16,-1 15 18-16,-6 7-3 15,-5 13-5-15,-3 9 7 16,-12 8-6-16,-7 0-3 16,0 1 0-16,-13-6-5 15,-7-7 2-15,-5-8-1 0,-4-13-52 16,0-11-44-16,-1-15-348 16</inkml:trace>
  <inkml:trace contextRef="#ctx0" brushRef="#br0" timeOffset="18970.1084">4934 4090 634 0,'-5'-8'5'0,"-2"3"0"15,-5 5 11-15,-2 11-7 16,0 14-4-16,-2 14 14 16,-3 13-4-16,6 12-6 15,0 9-3-15,9 0-1 0,4 0-2 16,4-8-1-16,14-10 0 16,4-10-3-16,5-12-1 15,5-9-37-15,4-13-34 16,-1-11-79-16,5-13-281 0</inkml:trace>
  <inkml:trace contextRef="#ctx0" brushRef="#br0" timeOffset="19423.1865">5239 4220 693 0,'-5'0'3'15,"3"-2"0"-15,2 2-18 16,9 0 4-16,8 7 12 16,0 5 0-16,3 5 5 0,-3 1-5 15,0 5-3-15,-8 1 1 16,-9 0 1-16,0 1 2 16,-2-2 0-16,-8-3-1 15,1-4 2-15,-3-4-1 0,6-4-1 16,2-3 0-16,4-5-2 15,0 0 9-15,4-9 3 16,8-7-11-16,4-5 0 16,3-4 3-16,-2-2-3 15,0 0 1-15,-5 4 2 16,-3 5-5-16,-3 4 3 0,-5 6 1 16,-1 7 20-16,0 1-6 15,-4 0-12-15,-1 3-6 16,0 8 1-16,1 1 0 15,1 5 0-15,3 1 0 16,0-1-1-16,7-1 1 16,3 0 2-16,5 2 2 0,1-2-4 15,2 0-9-15,-1-2-72 16,2-3-123-16</inkml:trace>
  <inkml:trace contextRef="#ctx0" brushRef="#br0" timeOffset="19720.0533">5545 4482 618 0,'0'0'39'15,"0"-5"21"-15,5-3-45 0,6 2 10 16,1-1 5-16,0-1-12 16,0 3-11-16,-2 3 6 15,-1 2-5-15,-1 0-5 16,-5 6-11-16,1 4 6 15,-2 8 1-15,-1 2 1 16,-1-1 0-16,0 3 3 0,0-5-5 16,-1 1 4-16,-1-5-1 15,0-4 1-15,0-4-2 16,2-1 0-16,0-4-2 16,9 0-2-16,3 0 2 0,7-7-18 15,3-2-55-15,5-2-56 16,-1 0-79-16</inkml:trace>
  <inkml:trace contextRef="#ctx0" brushRef="#br0" timeOffset="19891.8896">5941 4519 339 0,'4'4'306'0,"-2"3"-273"16,-2-1-9-16,0 6 9 15,0 8 13-15,-7 10-20 16,-6 4-13-16,2 5-8 0,1 0-1 15,-3-2 0-15,2-5-3 16,6-8-1-16,3-7-25 16,2-8-70-16,0-9-180 15</inkml:trace>
  <inkml:trace contextRef="#ctx0" brushRef="#br0" timeOffset="20594.9586">6242 4239 490 0,'0'0'98'0,"0"-3"-91"16,0-1 33-16,0 4-15 15,0 0-4-15,0 0-12 16,0 0-13-16,3 7-5 0,4 4 10 15,0 0 0-15,3 2 0 16,-2-3 1-16,3 1-2 16,2-4-1-16,-1-2 0 15,2-5 2-15,1 0 3 16,-1-5 7-16,-1-10-7 0,-6 0 3 16,0-5 6-16,-4-1 16 15,-3-1-6-15,0 2-9 16,0 3 0-16,0 4 2 15,0 6 0-15,-3 5-7 16,1 2-10-16,2 7-6 0,0 13 2 16,0 9 3-16,0 6 1 15,0 5 2-15,0 3 0 16,0-3-2-16,0-2 1 16,-2-9 1-16,2-4 1 15,0-6-6-15,0-5-15 16,0-5-31-16,2-7-35 0,8-2-93 15</inkml:trace>
  <inkml:trace contextRef="#ctx0" brushRef="#br0" timeOffset="21001.2119">6525 4545 656 0,'-2'0'54'0,"2"-4"-21"16,0-3 7-16,4 0-21 15,5-2-1-15,2 0-7 16,-1 2-9-16,-1 3-1 0,1 3 0 15,-5 1-2-15,0 0-1 16,-3 1-2-16,-2 8-1 16,0 7 1-16,0 2 4 15,-5 2-1-15,-5 1 4 16,1 0-3-16,-1-1 1 0,3-6 2 16,5-3-3-16,2-4 0 15,0-7-5-15,16 0 1 16,6 0 7-16,8-8-3 15,3-4-34-15,4-4-74 16,-1-5-61-16,-4-6-320 0</inkml:trace>
  <inkml:trace contextRef="#ctx0" brushRef="#br0" timeOffset="21235.5728">6817 4131 747 0,'-3'-6'8'0,"3"3"-4"16,0 3-24-16,13 0 17 15,6 12 0-15,8 10 2 16,4 6 15-16,3 12-1 0,-2 10-3 16,-7 5 0-16,-5 7-3 15,-13 6 2-15,-7 2-4 16,-7-2-1-16,-11-5 1 15,-6-7-51-15,4-12-78 0,-6-15-260 16</inkml:trace>
  <inkml:trace contextRef="#ctx0" brushRef="#br0" timeOffset="21782.3916">8114 4414 726 0,'2'4'10'0,"9"-4"-23"0,1 0 0 16,13 0 16-16,8 0-9 16,10 0 9-16,10 0-45 15,9 0-32-15,4-2-83 16</inkml:trace>
  <inkml:trace contextRef="#ctx0" brushRef="#br0" timeOffset="21954.2289">9033 4395 681 0,'5'0'21'0,"5"0"-30"16,1 0-1-16,2 0-38 16,6 0 11-16,6 0-17 15,2 0-75-15,4 0-99 16</inkml:trace>
  <inkml:trace contextRef="#ctx0" brushRef="#br0" timeOffset="22110.5095">9586 4345 677 0,'15'0'76'0,"1"-4"-64"15,4-3 0-15,7 2-9 16,2 1-2-16,5 0-1 15,2-3-78-15,-1-5-247 16</inkml:trace>
  <inkml:trace contextRef="#ctx0" brushRef="#br0" timeOffset="22641.6794">10835 3669 633 0,'-12'-16'39'0,"4"5"12"16,-4 9-7-16,-3 2-24 15,1 18-18-15,-6 12-4 16,1 13 4-16,2 16 1 0,5 13-1 16,4 11-1-16,8 10 2 15,0 1 0-15,8-6-3 16,11-9 2-16,4-14-3 15,10-15-5-15,1-16-13 16,8-13-26-16,-3-11-23 0,-3-10-52 16,-2-4-230-16</inkml:trace>
  <inkml:trace contextRef="#ctx0" brushRef="#br0" timeOffset="23110.4008">11167 3988 706 0,'-1'-9'10'16,"1"2"0"-16,0 2-9 16,10 5 4-16,2 0-5 15,5 1-2-15,-2 10 2 16,2 6-1-16,-3 4-2 0,-4 2 1 15,-7 1 2-15,-3 0 2 16,0-1-5-16,0-7 6 16,-2-1-1-16,-1-5-4 15,1-6 4-15,2-4 3 16,0 0 6-16,0-11 0 16,5-7-10-16,2-3-2 0,4-8 1 15,-2-2 2-15,2-1-2 16,-2-1 4-16,-3 4-3 15,1 4 0-15,-6 8 1 16,-1 3 12-16,0 11-1 16,0 3-9-16,0 13-17 15,0 6 9-15,0 10 3 0,0 5 2 16,2 2-1-16,5 1 1 16,5 2-1-16,5-7-1 15,0-3 2-15,7-6-14 16,-2-5-64-16,0-11-80 0,-2-7-376 15</inkml:trace>
  <inkml:trace contextRef="#ctx0" brushRef="#br0" timeOffset="23625.9965">11548 4357 643 0,'0'-14'37'0,"3"2"17"15,6-3-31-15,2 6-3 16,-2 1 7-16,0 4-5 15,-4 4-18-15,1 0-7 16,-1 5-4-16,-3 9 7 0,3 3-1 16,-3 0 1-16,-2 3-1 15,0 3 3-15,0-3-5 16,-11 0 4-16,0-4-1 16,1-2 4-16,1-2-3 15,4-6 2-15,5-3-2 16,0-3-3-16,14 0-11 0,9 0 2 15,4-5-42-15,6-3-29 16,1 0 6-16,-4-1-76 16</inkml:trace>
  <inkml:trace contextRef="#ctx0" brushRef="#br0" timeOffset="23954.0894">11878 4368 182 0,'0'-4'472'0,"0"-1"-436"15,-5 2 20-15,2 3-22 16,-2 0-13-16,-2 0-17 0,0 7-6 16,0 3 1-16,-1 6-1 15,1 1 1-15,4-2 1 16,1 1 0-16,2-3-2 16,0-2 0-16,4-3-1 15,12-4 0-15,5-4 3 0,1 0-2 16,5-2-20-16,0-10-17 15,-6 0 9-15,-3-4 25 16,-6-1 9-16,-5-1 0 16,-7 1-1-16,0-1-2 15,-8 2 1-15,-6 8-3 0,-5 5 1 16,0 3-1-16,1 3-3 16,1 8-30-16,3 5-124 15,9-1-236-15</inkml:trace>
  <inkml:trace contextRef="#ctx0" brushRef="#br0" timeOffset="24125.9635">12060 4527 695 0,'0'7'26'16,"0"6"-26"-16,-5 1 5 0,-2 9 9 15,-3 2-7-15,1 3-3 16,0 3-1-16,2-2 0 15,1-6-32-15,6-9-59 16,0-5-42-16,4-9-91 16</inkml:trace>
  <inkml:trace contextRef="#ctx0" brushRef="#br0" timeOffset="24485.3419">12433 4249 693 0,'0'-4'66'0,"-5"4"-79"16,-5 1 8-16,2 14-1 15,-3 5 4-15,0 3 2 16,4 4-2-16,3-1 4 0,1 1-1 16,3-4-1-16,0-5-1 15,3-2 1-15,6-4-1 16,2-2 1-16,3-7 3 15,3-3 2-15,0 0 4 16,0-7-4-16,-3-7 3 16,1-2-1-16,-5-6-3 15,-3-4 2-15,-5-7-3 0,-2 1-1 16,0 2 6-16,-4 1 4 16,-6 8 6-16,-3 5-8 15,-3 12-10-15,-2 4-6 16,2 8 0-16,-2 9-29 0,6 5-52 15,4-4-99-15</inkml:trace>
  <inkml:trace contextRef="#ctx0" brushRef="#br0" timeOffset="24860.2925">12759 4296 690 0,'0'-3'6'0,"0"-4"-7"16,0 3-6-16,-5 4 0 0,0 2 8 15,-2 9-1-15,3 3-1 16,-2 1 2-16,3 2-1 16,1-1 4-16,0 0 0 15,2 0 1-15,0-1-1 16,0-5-1-16,7 1-1 0,8-4-1 15,1-3 5-15,4-6 2 16,3 2-3-16,-1-7 1 16,-1-7-10-16,-2-6-6 15,-6-4 7-15,-1-2 4 16,-5-4-1-16,-5 1-1 0,-2 2 3 16,0 6 9-16,-9 5 2 15,-8 9-14-15,-3 7-8 16,-2 1-13-16,-6 10-49 15,1 1-114-15</inkml:trace>
  <inkml:trace contextRef="#ctx0" brushRef="#br0" timeOffset="25500.8621">13156 4429 368 0,'0'-4'269'15,"0"0"-222"-15,0 2 45 16,0 2-40-16,0 0-25 16,0 0-13-16,0 12-14 0,-1 5-3 15,-10 12 4-15,-6 5-1 16,-5 8 2-16,-3 0-3 15,-6-3-23-15,4-9-52 16,7-12-155-16</inkml:trace>
  <inkml:trace contextRef="#ctx0" brushRef="#br0" timeOffset="26188.3096">13611 4222 96 0,'0'-11'472'0,"-4"2"-454"16,3-2 34-16,-3 4 3 15,1 5-18-15,-5 2-21 16,-3 0-12-16,-1 17-10 15,-4 4 2-15,2 8 3 16,-3 3 3-16,7 0-3 0,3-2 0 16,7-2 4-16,0-4-6 15,12-8 3-15,5-8-3 16,8-4 7-16,4-4 0 16,2 0-2-16,1-10 3 15,-3-8-8-15,-2-4 0 16,-5-5 3-16,-12-1 2 0,-5-3-1 15,-5 0-1-15,-5 0 1 16,-12 6 4-16,-7 6-4 16,-5 6 5-16,1 8-3 15,-1 5-6-15,4 5 1 16,7 13-4-16,7 5-67 0,7 0-54 16,4-3-179-16</inkml:trace>
  <inkml:trace contextRef="#ctx0" brushRef="#br0" timeOffset="26563.2828">14035 4193 678 0,'-5'-6'8'15,"-7"0"1"-15,2 6 14 16,-3 0-15-16,0 1-6 0,0 13-1 15,-2 3-1-15,4 4-1 16,2 2 2-16,2 2-1 16,5 0-1-16,2-1 2 15,0-5 0-15,7-1-1 0,8-5-4 16,5-3-10-16,4-6 0 16,3-3-7-16,2-1 6 15,0-3-6-15,-2-9 7 16,-4-5 17-16,-5-2-1 15,-5-2 5-15,-6-7 15 16,-5 1 8-16,-2-1-9 16,-2 0 2-16,-8 4-10 0,-5 5-8 15,-7 8-8-15,-3 8 4 16,2 3-8-16,-2 5-64 16,3 6-51-16,4-2-300 15</inkml:trace>
  <inkml:trace contextRef="#ctx0" brushRef="#br0" timeOffset="27266.364">14487 4154 581 0,'0'0'27'0,"0"0"-30"16,-2 2 7-16,-5 5-2 15,-5 7-5-15,0 4 3 0,0 9 4 16,0 3-3-16,2 0 3 15,5 1-3-15,5-7 1 16,0-4-2-16,4-6 0 16,9-3 3-16,2-7 1 0,9-4 0 15,3 0 4-15,4-9 0 16,-1-7-4-16,-1-4-2 16,-2-5-1-16,-11 0 2 15,-6 0 0-15,-10 0 17 16,0 4 8-16,-10 3-16 0,-12 7-13 15,-7 2 2-15,0 9-5 16,0 0-18-16,-2 0-40 16,6 0-47-16,5 4-198 15</inkml:trace>
  <inkml:trace contextRef="#ctx0" brushRef="#br0" timeOffset="27578.8278">15087 4246 493 0,'3'3'108'0,"-1"-3"-87"16,0 3 14-16,-2 6-14 16,0 5 2-16,0 6 12 15,0 9-6-15,0 6-15 16,-5 10-6-16,-6-1-5 16,-5 6 0-16,-3-3 2 0,2-10-13 15,6-9-85-15,7-13-128 16</inkml:trace>
  <inkml:trace contextRef="#ctx0" brushRef="#br0" timeOffset="28094.4426">15555 3758 72 0,'-3'0'558'0,"1"0"-561"16,2 4-9-16,0 6 10 0,0 5 1 16,0 1-3-16,5-1 4 15,4 1 2-15,3-5 1 16,3 0 0-16,0-5-3 15,4-4 7-15,-2-2-3 16,5 0 0-16,-3-6-1 0,-3-6 0 16,-2 0-2-16,-2-4 6 15,-7 1 9-15,0-1 19 16,-3-1-4-16,-2 5-6 16,0 2 3-16,0 0-7 15,0 6-3-15,0 0-3 0,0 4-11 16,0 0-2-16,0 0-6 15,0 12-6-15,0 6 4 16,3 9 6-16,-3 4-1 16,0 9 1-16,0 1 0 15,0 2 1-15,-5-1-1 0,-4-4 2 16,-4-4-2 0,1-6 1-16,-1-6 1 0,1-6-1 15,1-4-19-15,0-9-57 16,4-3-53-16,5 0-231 15</inkml:trace>
  <inkml:trace contextRef="#ctx0" brushRef="#br0" timeOffset="28453.7719">15823 4167 547 0,'4'0'214'0,"-2"-3"-188"16,-1-2 29-16,3 3-18 16,-3 1-8-16,-1 1-18 0,2 0-12 15,3 0-9-15,3 0 4 16,1 7 4-16,1 0 1 16,0 2 2-16,1-2 1 15,-4 3-2-15,-4 3-2 16,-3-2-3-16,0 5 1 15,-9 0-1-15,-3 0 2 16,-3-2 1-16,0-1 2 0,3-2 0 16,4-4-2-16,2-4-3 15,5 0-1-15,1-3-2 16,3 0-3-16,16 0 4 0,3 0 9 16,5 0-14-16,7-5-25 15,0-5-42-15,5-8-144 16</inkml:trace>
  <inkml:trace contextRef="#ctx0" brushRef="#br0" timeOffset="29375.5854">16247 4156 607 0,'-1'-10'8'16,"-2"1"-3"-16,1 3 53 0,0 2-18 16,1 4-15-16,-3 0-11 15,1 2-15-15,-6 11-11 16,4 2 8-16,-5 7 5 16,3 1-3-16,0 0-1 15,2 2 5-15,5-6 1 16,0-2-2-16,0-4-9 0,7-6-8 15,5-6 2-15,8-1 16 16,6-3 11-16,1-12-9 16,-1-5-3-16,-3 0 1 15,-3-5 0-15,-9 1 0 16,-6-1 1-16,-5 6 0 0,-2-1 1 16,-12 6 4-16,-4 6-8 15,-3 7 1-15,1 1-6 16,-2 11 3-16,5 10-2 15,0 2-22-15,10 4-34 16,4 0-57-16,3-3-173 0</inkml:trace>
  <inkml:trace contextRef="#ctx0" brushRef="#br0" timeOffset="29563.058">16491 4361 726 0,'0'7'18'15,"0"0"-20"-15,0 11-8 16,-9 2 22-16,-3 6-4 16,-5 8-4-16,7-4 1 15,-2 3-12-15,4-10-73 0,4-7-7 16,4-11-32-16,7-5-135 16</inkml:trace>
  <inkml:trace contextRef="#ctx0" brushRef="#br0" timeOffset="30188.0269">17201 4077 629 0,'-8'-2'34'16,"1"1"-29"-16,0 1 6 15,-4 0-7-15,0 10-4 16,1 5 0-16,-2-1 0 16,4 5 0-16,-1 3 1 0,4-2 0 15,1-1-1-15,4-3-1 16,0 0-1-16,2-5-1 16,8-6 0-16,9-3 4 15,2-2 10-15,6-4-6 16,0-8-21-16,0-4-6 15,-4-4 13-15,-3 1 7 0,-6-4 5 16,-7-2-2-16,-3 1 0 16,-4 1 10-16,-7 3-4 15,-11 6-10-15,-3 5-3 16,-5 7 6-16,3 2-3 0,-1 2-70 16,3 7-79-16</inkml:trace>
  <inkml:trace contextRef="#ctx0" brushRef="#br0" timeOffset="30672.364">17619 4034 565 0,'0'-5'25'0,"-2"0"10"16,-5 5-16-16,-3 0-15 15,0 0-6-15,-4 1 1 16,1 14 1-16,1-1-2 0,3 6 0 16,-2-1 2-16,7 2 0 15,1 1 0-15,3-2 0 16,0-4 3-16,3-2-8 16,7-4 4-16,9-2 4 15,4-6 3-15,6-2-2 16,0-2 2-16,5-13-20 0,-5-2-18 15,-4-3 26-15,-6-7 7 16,-7 1 1-16,-5-5-1 16,-7 3 7-16,0 1 8 15,-15 4 4-15,-4 8-19 0,-8 8-3 16,-2 6-9-16,-5 1-145 16</inkml:trace>
  <inkml:trace contextRef="#ctx0" brushRef="#br0" timeOffset="33594.325">16823 4107 142 0,'2'-3'194'0,"-2"1"-165"16,0-4 31-16,0 3-15 15,0 0-13-15,0-1-4 0,0 0 0 16,0 1-11-16,-4-1 5 16,3 1 6-16,-3 1-1 15,1-1-6-15,-4 3-3 16,-3 0-9-16,-2 0-7 16,-7 0-3-16,4 8 1 15,-5 3-1-15,1 7 0 0,0-4-2 16,9 5 0-16,0 3 0 15,3 1 3-15,4-1 3 16,1-1-5-16,2 0 4 16,0-1-2-16,0-2 0 15,5-3-3-15,4-3 2 0,-1-5 1 16,2-1 1-16,2-6 2 16,5 0 4-16,-1-8-1 15,4-4-1-15,0-6-1 16,-1-2-2-16,-1-1 2 15,-4-2 1-15,1 0 5 16,-6 3 0-16,-4-2 4 0,0 7 10 16,-5-2-12-16,0 6-6 15,-8 4-3-15,1 2-4 16,-2-1 2-16,-3 6-2 16,4 0-4-16,-4 0 0 15,0 8-21-15,4 1-21 0,-1 0-12 16,4-2-37-16,0-2-140 15</inkml:trace>
  <inkml:trace contextRef="#ctx0" brushRef="#br0" timeOffset="34656.7713">17332 4304 424 0,'1'0'53'0,"-1"-4"-14"15,2 0 34-15,0 3-33 0,0-1-11 16,-1 0 1-16,-1 2-3 16,2 0-6-16,-2 0-1 15,0 5-17-15,0 12-16 16,0 6 13-16,-5 4 5 15,-6 8-2-15,-3 3-2 16,-2-1 4-16,-2 1-1 0,4-6-51 16,4-9-22-16,10-10-48 15,2-13-211-15</inkml:trace>
  <inkml:trace contextRef="#ctx0" brushRef="#br0" timeOffset="35187.9612">18071 3979 423 0,'2'-7'159'0,"-2"2"-146"0,0 2 48 15,0 3-7-15,-2 0-35 16,-4 3-21-16,-4 7-6 15,-2 8 6-15,0 4 2 16,-2 4-3-16,4 1 0 16,2 3 7-16,3-6-3 15,1-2 1-15,4-1-4 0,0-7 3 16,9-4-5-16,4-5 1 16,9-5 6-16,6 0 5 15,1-5-1-15,6-11-4 16,-3-2-3-16,0-5-4 15,-11-2 4-15,-1-3 3 0,-8-1-2 16,-7 6-3-16,-5 0 6 16,-5 4-6-16,-10 6 2 15,-11 7-4-15,1 5 3 16,-2 1-1-16,0 0-47 16,3 3-53-16,2 2-96 0</inkml:trace>
  <inkml:trace contextRef="#ctx0" brushRef="#br0" timeOffset="35875.4198">18531 3963 543 0,'-1'0'16'15,"-9"-1"-16"-15,3 1 12 16,0 0 0-16,-2 8-6 0,1 6-5 16,0 1 1-16,1 6 0 15,1-1-2-15,3 1 1 16,0-1 1-16,3-2-3 15,0-6-1-15,3-1 2 16,7-4-2-16,4-5 9 0,6-2 7 16,2 0 0-16,5-7-5 15,-2-6-6-15,0-2-1 16,-3-4 0-16,-7-1 3 16,-5 0 11-16,-8 1 11 15,-2 0-7-15,-7 4-12 16,-10 1-11-16,-5 7-1 0,-5 4 1 15,1 3 1-15,-1 0-73 16,7 0-81-16</inkml:trace>
  <inkml:trace contextRef="#ctx0" brushRef="#br0" timeOffset="36406.6449">18682 3394 548 0,'-3'-5'42'16,"3"-2"-15"-16,0 3 47 0,0 2-8 16,3 2-30-16,13 2-25 15,11 14-14-15,9 11 7 16,11 10 6-16,6 11 0 16,-1 13-2-16,-4 9-4 15,-13 9-1-15,-16 10-2 0,-16 1-2 16,-11 7 2-16,-24-1-1 15,-11-5 1-15,-6-11 1 16,-7-10 2-16,3-15-4 16,-1-12-10-16,5-11-25 0,1-7-42 15,1-12-153-15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58:17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2427 5911 534 0,'-8'-9'7'15,"-5"2"7"-15,11 0 20 0,2 0-18 16,2 1 1-16,8 3-10 15,3 3-4-15,3 0-2 16,0 0-1-16,3 1 1 16,-4 8 0-16,2 6 2 15,-1-1-2-15,-4 0 1 16,-2 4 0-16,-3-2-1 16,-4 2 0-16,-1-6 0 0,-2 3 2 15,0-3 3-15,-7-3 2 16,2 0 1-16,-2-5 1 15,0-3 6-15,6-1 17 16,-1 0 10-16,2-8-20 16,0-3-18-16,0-5-4 0,7-4 0 15,1 1 2-15,-1 0 0 16,0 0 1-16,-2 3 1 16,1 2 6-16,-2 3 0 15,-3 4 0-15,1 1 0 16,-2 5-3-16,0 1-9 0,0 0-4 15,0 5 1-15,0 2 3 16,4 4 2-16,-1 1-1 16,4 1 1-16,-4-1 0 15,7 2 0-15,-1 1-1 16,0 1 1-16,0-4 0 0,3 3-13 16,1-1-23-16,3-3-31 15,2-2-42-15,0-6-101 16</inkml:trace>
  <inkml:trace contextRef="#ctx0" brushRef="#br0" timeOffset="218.7588">2796 6059 575 0,'0'0'62'16,"0"0"-6"-16,0 0 29 15,0 0-45-15,0 0-18 16,0 4-17-16,3 6-6 0,2 5 3 15,2 6 4-15,1 3-2 16,1 0-1-16,-2-1-1 16,0 2-1-16,-4-5 0 15,2-2-8-15,0-2-27 16,-3-5-56-16,-2-6-130 0</inkml:trace>
  <inkml:trace contextRef="#ctx0" brushRef="#br0" timeOffset="968.7375">3194 6083 573 0,'2'-2'54'0,"-2"-1"-44"15,0 3 28-15,0 0-15 16,0 8-27-16,0 11 3 15,0 10 8-15,-3 7-2 16,-7 5-2-16,-1 1 0 16,1 0 0-16,0-10-1 0,3-6-12 15,2-8-24-15,5-9-33 16,0-9-51-16,0 0-145 16</inkml:trace>
  <inkml:trace contextRef="#ctx0" brushRef="#br0" timeOffset="1468.6769">3327 5852 613 0,'-2'-3'5'15,"0"3"1"-15,1 0 3 16,1 3-17-16,0 10 10 15,0-1 5-15,1 4-1 16,8-2-1-16,1 2-2 16,2-3 0-16,2-4-1 0,1-4 0 15,-1-5 0-15,1 0 2 16,-2 0 6-16,2-9 3 16,-3-5 1-16,-1 0-4 15,-3-2-4-15,-3 1-2 16,-1 1 1-16,-3-2 10 0,-1 7 8 15,0 0-5-15,0 2-3 16,0 3-4-16,0 4-5 16,0 0-6-16,0 4-9 15,0 8 6-15,0 4 2 0,2 4 1 16,3 4 1-16,3-2-1 16,-1 2 0-16,-2 1 0 15,-1-4 0-15,-1 3 1 16,-3-6-1-16,0 1 0 15,0-3 0-15,-8-1-2 16,-3-5 4-16,-2-1 4 0,-1-2-3 16,3-3 1-16,2-4-7 15,0 0-12-15,4 0-25 16,2 0-53-16,3-6-102 16</inkml:trace>
  <inkml:trace contextRef="#ctx0" brushRef="#br0" timeOffset="1687.4154">3617 6143 704 0,'0'3'29'16,"0"1"13"-16,0 1-17 15,0 3-21-15,0 6-2 16,0 2 2-16,0 7-3 15,0-1 2-15,0 0-1 0,-1 0 0 16,-1-2-8-16,-2-2-26 16,-1-10-53-16,-4-4-122 15</inkml:trace>
  <inkml:trace contextRef="#ctx0" brushRef="#br0" timeOffset="2187.3446">2228 5699 529 0,'-9'-13'27'0,"4"2"-24"15,-1 3 32-15,6 8-7 16,0 1-10-16,0 21-22 16,0 13 4-16,0 13 3 15,0 17 4-15,0 13-1 16,0 11-2-16,4 4 0 15,3 0-2-15,5-4 1 0,5-9 1 16,10-12-3-16,10-12-31 16,9-15-51-16,9-17-88 15</inkml:trace>
  <inkml:trace contextRef="#ctx0" brushRef="#br0" timeOffset="2546.6933">3699 5690 616 0,'3'-20'24'0,"0"-1"-23"0,4 4 24 16,3 7-6-16,2 6-13 16,8 4 1-16,6 14-9 15,2 15-1-15,3 10 3 16,0 10 5-16,-4 9 1 16,-8 7 0-16,-4 2 7 0,-8 5-4 15,-4-2 0-15,-3-5-6 16,0-2-1-16,-2-7 2 15,-11-5-1-15,-2-5-10 16,-6-8-81-16,-6-10-141 16</inkml:trace>
  <inkml:trace contextRef="#ctx0" brushRef="#br0" timeOffset="3343.6614">4537 5692 471 0,'0'-20'61'0,"0"0"-23"16,0 4 25-16,-5 3 5 15,-1 7-22-15,-1 2-7 16,1 4-16-16,-2 2-17 0,-3 15-9 16,2 12-1-16,0 9 4 15,2 10 4-15,2 9 0 16,3 4 1-16,2 1-1 15,0 0-4-15,3-3 1 16,8-5 1-16,4-4 0 0,-1-13-1 16,7-5-7-16,3-12-16 15,5-8-13-15,5-12-33 16,2 0-18-16,3-18-94 16</inkml:trace>
  <inkml:trace contextRef="#ctx0" brushRef="#br0" timeOffset="3827.9671">4930 5839 693 0,'-7'-7'20'0,"-3"-5"0"16,7 10 8-16,1-1-21 15,2 3 8-15,0 0 0 16,0 0-21-16,8 3-2 15,-1 6 10-15,0 3-2 0,2 1 1 16,-1 5-1-16,-5-4 1 16,3 1-1-16,-5 1 2 15,-1-4-2-15,0-1-2 16,0 0 1-16,0-3 0 16,0 0 0-16,0-3 2 15,0-4-1-15,0-1 2 0,0 0 5 16,0-6 0-16,0-9-7 15,0-3-2-15,6-5 3 16,1 0 0-16,-4 0 1 16,2 3 1-16,-2 0 11 15,-3 10 2-15,0 1-3 0,0 2-4 16,0 5-6-16,0 2-3 16,0 5-9-16,0 10 4 15,0-1 5-15,-2 6 1 16,2 1-1-16,0 0 0 0,0 1 1 15,4-3-3-15,3-1 1 16,1 2-5-16,4-2-13 16,0-1-24-16,-2-2-70 15,4-2-58-15,-2-7-218 16</inkml:trace>
  <inkml:trace contextRef="#ctx0" brushRef="#br0" timeOffset="4265.4616">5164 6041 594 0,'0'0'150'0,"0"-2"-129"15,0-3 24-15,0 2-37 0,4-1-9 16,4 0-4-16,1 2 7 16,2 2-3-16,0 0 0 15,-4 0 1-15,-2 10-2 0,0-3 1 16,0 3 1-16,0 3 0 15,-3 1 1-15,-1 2 1 16,1 0-2-16,-2 2-4 16,0-2-5-16,-2 0 4 15,-3-3 3-15,0-3-1 16,2-2 3-16,1-5 0 0,2-1-2 16,0-2 0-16,2 0-7 15,8 0 13-15,-3-5-1 16,8-1 0-16,-3-1-2 15,3 2 0-15,-1 0-3 16,0 3 1-16,1 2 1 0,-3 0-6 16,-3 0-9-1,-2 3 5-15,-3 8 5 0,-4 5 0 16,0 4 0-16,-7 1 5 16,-3 7 2-16,0 1-1 15,-1 0 0-15,0-3 1 16,1-2-62-16,1-5-57 0,2-8-109 15</inkml:trace>
  <inkml:trace contextRef="#ctx0" brushRef="#br0" timeOffset="5343.5943">5640 5779 543 0,'-9'-4'6'0,"2"1"3"16,1 3 1-16,1 0-8 16,1 0 3-16,2 9 3 0,2-1-2 15,0 3-1-15,0 0-1 16,9 0 0-16,4-2 0 16,-1-2-1-16,2-2 3 15,1-5-1-15,-2 0-1 16,-2 0 4-16,-1-11 5 15,-3-3 5-15,-2-2-1 0,-2 0 1 16,-3 0 3-16,0 3-6 16,0 3 1-16,0 3 1 15,0 5-4-15,0 2-9 16,0 2-10-16,4 13-9 16,4 7 14-16,1 3 1 0,4 5 1 15,-1 3 1-15,0-1-4 16,-5 0 6-16,0-2-8 15,-4-1 5-15,-3-2-1 16,0-8 0-16,0-3 3 16,0-3-2-16,-3-5-1 0,1-2-39 15,-3-6-28-15,5 0-38 16,-2 0-241-16</inkml:trace>
  <inkml:trace contextRef="#ctx0" brushRef="#br0" timeOffset="5671.6871">5846 6057 616 0,'0'0'59'15,"0"0"13"-15,4 0-16 16,3 0-34-16,2 0-15 16,2 0-4-16,1 0 0 0,1 0-1 15,-2 0 0-15,-3 8-2 16,-4 0-1-16,-2 5-2 15,-2 3 1-15,0 3 1 16,-4 1 1-16,-8 2 3 16,0-5-1-16,-3 1 0 0,3-3 0 15,2-7 0-15,3-1 0 16,4-1-1-16,1-5-1 16,2-1-1-16,2 0-2 15,10 0 1-15,6-3 2 16,4-4 2-16,10-2 1 0,1-4-15 15,4-1-21-15,4 2-30 16,1-8-42-16,-1-3-68 16</inkml:trace>
  <inkml:trace contextRef="#ctx0" brushRef="#br0" timeOffset="5968.5502">6174 5700 572 0,'-22'-16'7'0,"3"2"27"16,7 1 17-16,5 8-21 15,5 3 5-15,2 2-9 16,2 7-41-16,14 13 1 16,2 3 12-16,3 9 4 15,6 6 1-15,0 8 0 0,-3 4 1 16,-5 5 6-16,-8 8 1 15,-7 1-6-15,-4-1 2 16,-2-4-3-16,-11-4 0 16,-3-9-7-16,-2-7-25 15,1-6-16-15,-2-10-31 16,2-11-138-16</inkml:trace>
  <inkml:trace contextRef="#ctx0" brushRef="#br0" timeOffset="6562.2971">6929 5925 427 0,'-3'0'141'0,"-1"0"-135"15,4 0-2-15,0 0 1 16,11 2-12-16,5 2 7 15,8-1 4-15,7 2-2 0,11-1 2 16,1 2-1-16,4-5-47 16,-4-1-55-16,2 0-132 15</inkml:trace>
  <inkml:trace contextRef="#ctx0" brushRef="#br0" timeOffset="6734.1139">7574 5918 271 0,'2'0'290'16,"-2"0"-261"-16,1 0 2 16,3 0-27-16,-3 0-6 15,6 0 3-15,5 0 0 0,0 0 1 16,6 0-2-16,3 2 1 16,5-2-68-16,1 0-131 15</inkml:trace>
  <inkml:trace contextRef="#ctx0" brushRef="#br0" timeOffset="6874.7316">7972 5905 628 0,'7'0'103'0,"0"-5"-85"0,5 0-11 16,-4 1-4-16,6 4-3 15,3-2-38-15,0-1-130 16</inkml:trace>
  <inkml:trace contextRef="#ctx0" brushRef="#br0" timeOffset="7484.0697">8699 5358 570 0,'3'-23'12'0,"-3"1"20"16,0 11 19-16,0 3-3 0,-3 8 0 16,-4 2-25-16,0 19-28 15,-3 15 5-15,-3 11-1 16,-1 20 6-16,-1 13 2 15,6 9 1-15,0 6-1 16,6 1-2-16,3-3-1 0,0-9-2 16,19-15-2-16,10-14-2 15,8-17 1-15,16-11-9 16,6-17-25-16,4-10-61 16,3-10-89-16</inkml:trace>
  <inkml:trace contextRef="#ctx0" brushRef="#br0" timeOffset="8046.5259">9252 5629 621 0,'-10'-9'11'0,"5"2"0"16,1 4 6-16,4 1-8 16,0 2-3-16,0 0-7 0,2 3-16 15,5 8 25-15,-2 5-8 16,0 1-1-16,-3 5 1 15,1-2-1-15,-3 0 2 16,0-1 0-16,0-5 1 16,0-3 0-16,1-4-1 0,1-2-2 15,2-5 1-15,1 0-1 16,4-3 0-16,4-10 14 16,2-2-9-16,5-9-3 15,2-1 1-15,-3-3 0 16,-2 1 7-16,-3 0 15 15,-4 4 2-15,-2 7 9 0,-6 4 3 16,-2 4-7 0,0 6-12-16,0 2-17 0,0 0-6 15,-2 10-2-15,-3 7 5 16,-1 6 0-16,1 6 1 16,-2 5-1-16,5 0 3 0,2 0-3 15,0-6 2-15,2-3-3 16,6-5 0-16,2-2-12 15,4-6-10-15,-2-3-15 16,3-7-101-16,-3-2-229 16</inkml:trace>
  <inkml:trace contextRef="#ctx0" brushRef="#br0" timeOffset="9249.5711">9564 5991 281 0,'-3'0'299'0,"1"0"-283"16,2 0 9-16,0 0 9 15,2-2-8-15,9-3-7 0,3-2-18 16,3 0 3-16,2 0-1 16,1-2-1-16,0 4 0 15,-7-1-2-15,-5 2 1 16,-2 1 1-16,-4-1 1 15,-2 4 5-15,-3 0 4 16,-12 0-15-16,-5 0 1 0,-1 7 3 16,-3 0 1-16,4 4-5 15,3 2 3-15,4-2 1 16,7-1 0-16,3 3 3 16,3-2-5-16,0 1 4 15,12 0 2-15,6 4 1 0,3 0-3 16,-1 1 2-16,2 0-2 15,0 3-3-15,-10-2 1 16,-5 2-3-16,-7-1 2 16,0-1 0-16,-12-2 1 15,-6-4 7-15,0-2-2 0,0-7-3 16,4-1 0-16,3-2 0 16,5 0-22-16,6-8-24 15,0-4-70-15,10-4-180 16</inkml:trace>
  <inkml:trace contextRef="#ctx0" brushRef="#br0" timeOffset="9718.2734">9927 6009 572 0,'0'-5'52'0,"0"-1"5"16,0 4-27-16,-3 2-9 15,-2 0-12-15,-4 0-6 16,2 9-7-16,-3 6 0 0,4 1 2 15,-3 5 3-15,5 0 0 16,4 1-1-16,0-1-1 16,0-3 2-16,9-4-2 15,3-2 0-15,3-6-1 16,2-4 3-16,4-2 4 16,2-2-2-16,-2-8 0 0,1-8-2 15,-4 0-2-15,-2-5 0 16,-5-1 1-16,-5 1 1 15,-6 1-2-15,0 4 3 16,-6 3-1-16,-7 6 5 16,-2 6-9-16,-6 3-1 15,3 3 2-15,1 11 0 0,2 2-51 16,8-3-56-16,7 1-107 16</inkml:trace>
  <inkml:trace contextRef="#ctx0" brushRef="#br0" timeOffset="10108.8702">10334 5998 684 0,'0'-9'9'0,"-3"4"-6"0,-2 2 14 15,2 3-12-15,-3 0 5 16,0 7-9-16,-1 5-3 15,-1 1 2-15,1 5 0 16,0 1-1-16,2 4 2 16,1-1 1-16,1-2-3 15,3-1 1-15,0-5 2 0,0-1-5 16,13-6 2-16,3-5 1 16,2-2 3-16,3 0 2 15,3-5 0-15,0-7-5 16,-3-3 2-16,-1-2-1 0,-6-2 1 15,0-5 1-15,-6 3 0 16,-4 0-2-16,-4 3 10 16,0 4 11-16,-7 6-18 15,-10 5-9-15,0 3-3 16,-3 5 9-16,0 8-24 0,4 1-37 16,-1-1-39-16,9-3-164 15</inkml:trace>
  <inkml:trace contextRef="#ctx0" brushRef="#br0" timeOffset="10515.1557">10682 5973 140 0,'0'-3'463'0,"0"1"-436"16,0 2 25-16,0 0-40 16,-3 0-6-16,-1 5 0 15,1 6-2-15,-2 3-2 16,2 3-1-16,-1 2 1 0,3 2-1 16,1-1 0-16,0 0 0 15,0-6-2-15,0-3 0 16,7-3-1-16,4-8 2 15,5 0 4-15,-1 0 4 16,4-10-2-16,-1-6-3 0,2-2 0 16,-4-1 1-16,-1-7 0 15,-7 3 10-15,-2 0 2 16,-6 3-6-16,0 2-2 16,-6 8-10-16,-9 6-3 0,0 4-1 15,-4 0-14-15,2 9-62 16,2 0-86-16</inkml:trace>
  <inkml:trace contextRef="#ctx0" brushRef="#br0" timeOffset="10796.4209">11015 5966 333 0,'5'2'373'0,"2"0"-391"0,-2 7 19 15,-2 5-7-15,4 9 4 16,-6 9 15-16,-1 11 1 16,-8 7-2-16,-5 9 0 15,-8 1 0-15,-2-2-6 0,0-5-1 16,0-8-1-16,3-9-3 15,2-10-49-15,3-12-47 16,5-12-141-16</inkml:trace>
  <inkml:trace contextRef="#ctx0" brushRef="#br0" timeOffset="11671.3254">11322 5442 579 0,'-2'-6'16'0,"-3"2"18"0,5 4 6 15,0 0-35-15,0 4-14 16,0 9 5-16,10 3-1 16,1 1 5-16,3 1 0 15,0-1 1-15,6-5 2 16,0 1-3-16,1-6 1 15,1-6 2-15,1-1 1 0,-3 0-1 16,0-10 1-16,-6-5-1 16,1 0 1-16,-10-7 0 15,-3 1 16-15,-2-1 3 16,0 3-4-16,-5 1 2 0,-5 3-4 16,5 4-4-16,1 7-3 15,3 4-7-15,1 3-10 16,0 16-6-16,6 10 11 15,2 7 1-15,5 10 2 16,-3 4 1-16,0 2-1 0,-5-2-1 16,-2-4 0-16,-3-6 0 15,0-8 0-15,-1-8 0 16,-8-6 1-16,-2-7-1 16,-2-6 3-16,-2-5 3 15,2 0 1-15,4-8-3 0,1-7 1 16,3-2-4-16,5-1-13 15,0 2-36-15,3 0-33 16,7 1-114-16</inkml:trace>
  <inkml:trace contextRef="#ctx0" brushRef="#br0" timeOffset="12186.9086">11734 5855 646 0,'-3'4'35'0,"3"-4"-29"0,0 0 11 16,3-2-2-16,8-3-13 15,4-2-2-15,2 1 0 16,0-2 5-16,1 0-3 16,-6 3 0-16,-1 0 0 15,-2-1-1-15,-5 3 0 0,-4-1-2 16,0 1-3-16,-2 1 1 16,-9 2-1-16,0 0 0 15,-4 0 6-15,3 5-4 16,0 4 1-16,2 0-3 15,2-2 2-15,8 2 3 0,0-2-2 16,0 1 0-16,12-2 2 16,3 2 5-16,0-1 0 15,2-2-1-15,-3 2-1 16,-1-1 5-16,-6 3 6 16,0-1 1-16,-7 3-9 15,0 2-6-15,-7 1 0 0,-7-2 3 16,-4 3-3-1,-2-2 3-15,0-7-5 0,0 1-23 16,6-7-23-16,5 0-2 16,7 0-62-16,2-7-176 15</inkml:trace>
  <inkml:trace contextRef="#ctx0" brushRef="#br0" timeOffset="12577.5064">12155 5872 611 0,'-12'-6'13'0,"2"3"4"16,0 1-2-16,-4 2 11 16,2 0-1-16,-1 2-13 15,3 5-8-15,1 0-1 0,2 2-2 16,1 2 2-16,2-1-2 15,4 1-1-15,0 0 1 16,0-2-3-16,6-1 2 16,7-4 0-16,2-2 3 0,5-2 0 15,4 0 3-15,1-3-5 16,0-8-2-16,-2-2-10 16,-1-1 3-16,0-2 6 15,-10 0 3-15,-5-2 1 16,-5 2-2-16,-2 2 0 0,-2 1 2 15,-10 6-5-15,-10 3-4 16,-3 4 2-16,-2 2 4 16,2 9-12-16,-2 3-47 15,7-3-89-15,8-1-299 16</inkml:trace>
  <inkml:trace contextRef="#ctx0" brushRef="#br0" timeOffset="12983.9126">12496 5773 214 0,'0'-3'417'0,"0"0"-414"16,-2 3 3-16,-3 0-9 0,-3 3 11 15,-1 8-1-15,1 3-2 16,-2 2-2-16,3 2 2 16,0-2 0-16,2 2 1 15,5-2-1-15,0-2-1 16,0-2-2-16,3-1 0 0,8-4-1 16,2-1 3-16,4-6-1 15,3 0 4-15,1 0-3 16,-4-6-2-16,1-4 1 15,-6-3 0-15,-1-3 1 16,-5 0 16-16,-2-3 2 16,-4 2-13-16,0 0-3 0,-2 2-3 15,-8 7-7-15,-2 4-3 16,0 4 0-16,-1 0-40 16,2 4-18-16,0 1-127 15</inkml:trace>
  <inkml:trace contextRef="#ctx0" brushRef="#br0" timeOffset="13358.839">12800 5770 613 0,'-7'0'11'16,"2"0"-8"-16,-2 0-5 15,2 7 4-15,-2 2 6 16,-1 4 1-16,3 1-4 0,-2-2 0 16,3 4-2-16,-1-5 0 15,3 3 0-15,2-5-4 16,0-2 2-16,7-1-1 16,7-3 1-16,3-3 5 15,2 0 0-15,3-5-2 0,0-4-1 16,-5-3-1-16,0-6 1 15,-5 0 5-15,-6-2 9 16,-2-1 1-16,-4 0-1 16,0 1-4-16,-10 5 0 15,-7 3-15-15,-7 9-2 0,0 3 0 16,-3 5-43-16,3 4-43 16,7 0-158-16</inkml:trace>
  <inkml:trace contextRef="#ctx0" brushRef="#br0" timeOffset="13733.8473">12893 5117 708 0,'10'6'23'0,"12"0"-31"15,7 11 11-15,7 7 30 16,5 9-6-16,2 12-11 15,-3 9-8-15,-6 11-5 0,-7 13-1 16,-12 9 0-16,-13 8 0 16,-4 0 0-16,-19-2 0 15,-11-6 2-15,-10-5-2 16,-4-12-2-16,-8-9-51 16,-4-13-53-16,-3-11-118 0</inkml:trace>
  <inkml:trace contextRef="#ctx0" brushRef="#br0" timeOffset="17218.0021">4002 6457 327 0,'4'0'325'0,"-4"0"-292"0,0 0 17 16,1 5-24-16,1 8-19 15,3 6 5-15,1 8 14 16,0 5-10-16,-3 4-10 16,1-1-2-16,-4 5-1 15,0-1-1-15,-6-4-24 16,-7-11-128-16</inkml:trace>
  <inkml:trace contextRef="#ctx0" brushRef="#br0" timeOffset="17936.7499">6505 6295 501 0,'0'-10'71'0,"0"5"-56"16,0 3 39-16,0 2-11 15,0 0-9-15,0 0-21 16,0 13-16-16,0 5 6 15,-2 7 9-15,-6 9 1 16,-7 7-8-16,-3 7 3 0,-2-2-7 16,-2-3-101-16,3-11-177 15</inkml:trace>
  <inkml:trace contextRef="#ctx0" brushRef="#br0" timeOffset="19077.5207">13209 6065 366 0,'3'-4'52'16,"1"2"-8"-16,-3-2 24 0,5 1-17 16,-3 3-15-16,3 0 1 15,-2 0-6-15,-1 0-12 16,1 7 4-16,-3 5 6 15,-1 5-8-15,0 2-8 16,-1 7-6-16,-11 0-4 16,-7 1 0-16,-1 0-17 15,-7-6-97-15,4-10-162 0</inkml:trace>
  <inkml:trace contextRef="#ctx0" brushRef="#br0" timeOffset="21796.3708">14103 5167 158 0,'0'0'73'16,"-2"-3"-14"-16,0-1 6 15,2 0-9-15,-1 1-2 0,1 2 0 16,-2-3-3-16,2 2-8 15,-4 0-7-15,4 2-4 16,-1 2-8-16,-4-2-10 16,-2 8-12-16,-1 12-1 15,-6 12 1-15,-1 16 3 16,-4 16 8-16,2 18 0 16,0 17-1-16,5 6-2 0,5-4-5 15,7-6-1-15,4-11-1 16,13-14-3-16,7-17 1 15,3-12 1-15,3-11-2 16,6-12-76-16,0-12-45 16,0-6-276-16</inkml:trace>
  <inkml:trace contextRef="#ctx0" brushRef="#br0" timeOffset="22640.0821">14345 5424 490 0,'0'-6'27'0,"0"-1"-3"15,0 4 30-15,7 3-38 16,4 0-16-16,5 2 0 16,0 10 1-16,1 6-3 15,-5 3 1-15,-4 6-2 0,-5 2 2 16,-3-4-1-16,0-2 5 15,-1-2-1-15,-7-5-1 16,1-5 3-16,3-6 8 16,2-5 10-16,2 0 9 0,0-5 26 15,0-11-30-15,9-4-28 16,3-5 2-16,0-3 5 16,3-4-2-16,-3-4-2 15,0 4 1-15,-4 1-1 16,-3 5 2-16,-3 5 8 0,-2 6 7 15,0 8-8-15,0 7-7 16,0 2-10-16,-2 18-8 16,-3 4 13-16,0 10 0 15,4 5 1-15,1 0 2 16,0 3-2-16,11-6 0 16,5-4-1-16,4-6-14 15,7-2-25-15,-3-9-48 0,6-7-33 16,-6-8-192-16</inkml:trace>
  <inkml:trace contextRef="#ctx0" brushRef="#br0" timeOffset="23186.9017">14699 5765 589 0,'-2'0'75'0,"2"0"-67"15,0 0 44-15,2-4-7 16,7-2-31-16,4 0-16 0,3-1 2 16,3-1 2-16,0 1 0 15,-4 0-2-15,0 0 3 16,-8 5-4-16,-3-2 6 16,-4 2-5-16,0 2 1 15,-11 0-2-15,-5 0-4 0,-2 4 7 16,-5 5-3-16,1 2 3 15,3 0-4-15,2 3 2 16,7-3 0-16,3 1-3 16,7 3 4-16,0-3-5 15,10 0 2-15,6-1 3 16,-1 1 0-16,4-2 0 0,-1 0-1 16,-4-1 1-16,-1 0 1 15,-6 0-2-15,-5 4-3 16,-2-3-1-16,-9 1 5 15,-7 1 1-15,-2-3 0 16,-2-1 2-16,3-5-13 0,3-1-30 16,8-2-58-16,4 0-152 15</inkml:trace>
  <inkml:trace contextRef="#ctx0" brushRef="#br0" timeOffset="23811.8535">15053 5792 569 0,'0'-6'69'0,"0"1"-42"16,-4-1 49-16,-2 4-32 15,1 2-27-15,-4 0-10 0,1 4-7 16,-4 11-4-16,4 0 2 16,-1 5 1-16,-1 0 2 15,3 3 0-15,6-4-2 16,1-1 1-16,1-2-2 15,12-3-1-15,5-6-1 0,7-4 4 16,4-3 2-16,0 0-5 16,1-7-1-16,-4-3-5 15,-7-4 6-15,-1-2 6 16,-8-2-1-16,-3-2 1 0,-7 0-4 16,0-1 6-16,-12 1 2 15,-3 6-4-15,-7 3-3 16,0 6 1-16,3 5-4 15,-3 2 0-15,4 8-32 16,5 3-52-16,8-1-76 16,5-1-196-16</inkml:trace>
  <inkml:trace contextRef="#ctx0" brushRef="#br0" timeOffset="24202.4491">15460 5763 655 0,'-7'-8'9'0,"-4"3"-7"16,4 5 11-16,-3 0 1 0,-2 2 1 16,2 7-11-16,1 3-3 15,0 7-1-15,1-2 1 16,3 1-1-16,0 0 1 15,5 2 0-15,0-3-2 16,0 0 0-16,9-3-1 16,4-2 1-16,2-5 0 0,4-1 5 15,-2-5 2-15,3-1-2 16,-3 0-1-16,-1-8 1 16,-1-5 0-16,-2-3 1 15,-2-4 4-15,-1-3-2 16,-5 0-4-16,-4-2-5 0,-1 3 6 15,-1 5-2-15,-14 6 0 16,-4 7-10-16,-3 4 3 16,-3 4-18-16,-1 7-46 15,7-1-122-15</inkml:trace>
  <inkml:trace contextRef="#ctx0" brushRef="#br0" timeOffset="24718.1588">15744 5736 578 0,'0'-9'133'15,"0"4"-98"-15,-2-2 31 0,2 5-24 16,0 2-17-16,0 0-18 15,-2 7-13-15,2 5-4 16,0 6 8-16,-1 5 1 16,-1 6 1-16,2 0 0 0,-2-1 2 15,2 1-3-15,-2-6-54 16,1-3-79-16,1-10-90 16</inkml:trace>
  <inkml:trace contextRef="#ctx0" brushRef="#br0" timeOffset="25171.2057">16103 5863 510 0,'0'0'69'0,"2"-2"-18"16,-2 0 13-16,0 0 5 15,0 2-16-15,0 0-21 16,2 0-20-16,-2 0-5 16,0 2-4-16,0 9-7 0,0 3 5 15,0 6 2-15,-11 5 5 16,-2 3-4-16,-10 6-2 15,-2 0 0-15,-7-2-12 16,3-6-104-16,4-13-647 16</inkml:trace>
  <inkml:trace contextRef="#ctx0" brushRef="#br0" timeOffset="27030.6754">16173 5224 580 0,'-2'0'35'0,"2"-1"-12"16,0-1 35-16,0 2-20 16,0 0-38-16,0 5-14 15,6 1 11-15,3 6 1 16,2-3 2-16,1 1 2 15,1-2-1-15,3-5 4 16,-1-1 6-16,-2-2-1 0,2 0-4 16,-1-2-1-16,-1-7 10 15,0 0-7-15,-6-1-1 16,-2 0 7-16,-4 0 7 16,-1 4-5-16,0-1-2 0,0 4-3 15,0 3-4-15,0 0-3 16,0 0-6-16,2 7-9 15,3 8 2-15,-2 11 9 16,2 4 0-16,2 6 0 16,-3 1 0-16,-1-1 0 15,-1-4 1-15,-2-3-2 16,0-5 1-16,-3-6-2 0,-10-3 2 16,0-5 0-16,-1-3 2 15,-4-1 1-15,2-4-6 16,3-2-20-16,3 0-26 15,4-2-36-15,6-5-100 0</inkml:trace>
  <inkml:trace contextRef="#ctx0" brushRef="#br0" timeOffset="27764.9958">16552 5679 645 0,'-6'0'68'16,"5"0"-64"-16,1 0 33 15,0 0 8-15,1-4-17 16,13 1-33-16,0-6 1 0,4 3 9 15,3-2-2-15,-3-3-1 16,0 4-1-16,-5-1 0 16,-3 3 0-16,-6 0 0 15,-4 2 1-15,0 1-7 16,-11 2-5-16,-5 0 5 16,-4 0 3-16,0 9 2 0,1-1-1 15,3 3-1-15,5 2-3 16,8-1 3-16,3 2 0 15,0 1 1-15,1-1 1 16,8 4-1-16,1-2 1 0,4 0 0 16,-2 0 2-16,-5 2-1 15,-3 1 0-15,-4-1 0 16,-3 0 1-16,-10-2-3 16,-8-2 0-16,1-3-15 15,0-4-21-15,-1-5-34 0,13-2-32 16,8-11-124-16</inkml:trace>
  <inkml:trace contextRef="#ctx0" brushRef="#br0" timeOffset="28140.0157">16928 5705 627 0,'-13'0'45'0,"-1"0"-41"16,2 2 19-16,4 4 4 0,-3 1-4 16,3 5-19-16,0 1-2 15,2 3-1-15,5 0 0 16,1 2 3-16,0 0 0 16,0-4-4-16,12 0 5 15,3-6-1-15,0-2-1 0,5-2 6 16,2-4-5-16,4 0-1 15,-6-5-1-15,-1-8-2 16,-4-3-2-16,-3-5 4 16,-3-2 1-16,-8-3-2 15,-1 5-2-15,0-2 0 16,-1 7 3-16,-12 5-4 0,-2 6-5 16,-5 5 4-16,6 0-1 15,1 7-23-15,-2 4-55 16,9-1-89-16,6 0-261 15</inkml:trace>
  <inkml:trace contextRef="#ctx0" brushRef="#br0" timeOffset="28514.9452">17256 5699 688 0,'-9'-7'7'0,"-1"1"-4"15,0 4 3-15,3 2 10 16,-3 0 5-16,3 0-20 16,0 8-4-16,4 4 2 15,-2 1-2-15,3 1 4 0,2 2-2 16,0 2 2-16,0-1-1 16,3 0-2-16,9-1 2 15,2-6-2-15,0-3 3 16,4-3 6-16,0-4-4 15,0 0 1-15,-2-9-1 0,0-3 1 16,-5-8-1-16,0-2-1 16,-4-1-1-16,-4 0 0 15,-3 0 0-15,0 5-3 16,-7 4 2-16,-8 5-4 16,-4 7-1-16,1 2 3 0,-1 11 1 15,-3 1-44-15,4 3-50 16,7-1-150-16</inkml:trace>
  <inkml:trace contextRef="#ctx0" brushRef="#br0" timeOffset="28952.4095">17554 5647 724 0,'0'-5'63'0,"0"-1"-31"15,0 6 3-15,0 0-26 0,0 7-10 16,0 9-11-16,0 7 12 15,0 4 1-15,-3 6-1 16,-3-2 2-16,3 1-1 16,-3-3 1-16,2-9-27 15,4-8-79-15,0-12-133 16</inkml:trace>
  <inkml:trace contextRef="#ctx0" brushRef="#br0" timeOffset="29389.9281">17490 5029 721 0,'0'-9'25'0,"5"-2"-26"16,10 4 10-16,6 7 16 15,9 1-1-15,4 17-9 16,5 7-7-16,2 8-3 15,-2 16-1-15,0 12-1 16,-6 11 0-16,-8 13 4 0,-9 9-7 16,-11 6 1-16,-5 0 1 15,-5-9-1-15,-11-11 0 16,-5-10-1-16,-3-12-2 16,-3-9 3-16,-3-10-1 15,-1-5 1-15,-5-6-2 0,2-10-3 16,2-9-76-16,3-7-233 15</inkml:trace>
  <inkml:trace contextRef="#ctx0" brushRef="#br0" timeOffset="38624.602">18321 5010 324 0,'-2'-14'35'15,"-1"2"16"-15,-1 2 20 16,0 2-5-16,2 2-18 0,0 3-3 16,1 1-6-16,1 2-10 15,-2 2-23-15,2 15-20 16,-2 7 11-16,-1 13 12 15,-1 12 4-15,-3 15 4 16,-2 12 4-16,-2 13-3 16,2 8-9-16,3 1-4 0,4-4 0 15,2-8-1-15,3-13-1 16,15-16-3-16,5-16 0 16,6-11-1-16,3-15-12 15,6-10-58-15,4-7-87 16</inkml:trace>
  <inkml:trace contextRef="#ctx0" brushRef="#br0" timeOffset="40281.2083">18569 5256 455 0,'-5'-4'36'0,"-1"0"18"0,6-4 25 16,0 6-33-16,0-1-11 16,4 0-23-16,6 3-13 15,2 0 2-15,3 0-2 16,-1 3 0-16,-1 6-1 16,-4 7 1-16,-2 2 0 15,-4 2-2-15,-3 3 1 0,0-1 3 16,0 3 0-16,-8-3-2 15,-1-6 4-15,0 0 0 16,1-7 0-16,2-4 2 16,4-1 0-16,0-2 2 15,2-2 2-15,0-2 8 0,4-7 9 16,4-5-21-16,5-8-2 16,0-3 1-16,0-3-1 15,-3-1 1-15,-1 4 0 16,0 0 5-16,-5 6 6 15,-2 4-2-15,-1 7 0 0,-1 3-2 16,0 5-7-16,0 0-9 16,0 7-8-16,0 6 10 15,0 11 4-15,0-2-1 16,0 7 0-16,0 2 1 16,4-5-3-16,3 3-8 0,3-4-10 15,2-7-8-15,0 0-47 16,4-6-29-16,-3-3-77 15</inkml:trace>
  <inkml:trace contextRef="#ctx0" brushRef="#br0" timeOffset="41406.2481">18768 5632 583 0,'0'0'52'0,"0"0"-42"16,0-3 60-16,9-1-41 0,5 1-32 15,6-4 7-15,-1 3-3 16,5 1 0-16,-4-1-1 15,-4 2 2-15,-5 0-2 16,-4 1 1-16,-3 1 0 16,-4 0 0-16,0 0-2 15,-9 0-5-15,-9 0 2 0,-6 0 4 16,1 1-3-16,-5 4 6 16,-1 1-1-16,5 0 0 15,6 0 6-15,4 2-2 16,7-1-4-16,5 2-2 15,2 1-4-15,5 1 2 16,11 2 4-16,8-2 2 0,1 1 0 16,2 1 0-16,-2 1-1 15,-6-3-2-15,-5 2-1 16,-7 4-2-16,-7-1-4 16,-4 3 4-16,-13-3 7 0,0-1-2 15,-5-4-3-15,2-5-10 16,3-4-16-16,2-2-25 15,6 0-34-15,9-3-95 16</inkml:trace>
  <inkml:trace contextRef="#ctx0" brushRef="#br0" timeOffset="41781.219">19200 5695 577 0,'-14'0'89'16,"1"0"-85"-16,-2 0 35 16,1 0-3-16,1 7-12 15,0 0-15-15,4 1-7 16,0 2-1-16,2 3 0 16,4-1 0-16,-1 1-1 0,4-1-2 15,0-1 1-15,2-2-3 16,8-2 1-16,5-2 1 15,3-5 8-15,2 0 0 16,-1 0-4-16,3-10 0 16,-6-3 0-16,0-1-3 0,-3-4 2 15,-6 2 2-15,-2-2-2 16,-5 2 0-16,0 2-1 16,-3 3-2-16,-8 5-1 15,-2 5-3-15,-1 1 2 16,3 0 4-16,0 10-31 15,4 1-38-15,4 0-79 0,3-2-148 16</inkml:trace>
  <inkml:trace contextRef="#ctx0" brushRef="#br0" timeOffset="42156.1912">19502 5690 726 0,'-3'-8'22'0,"-6"1"-16"16,0 4 24-16,0 3-17 0,0 0 5 16,0 0-12-16,0 1-7 15,3 10 0-15,1 0-1 16,2 3 0-16,-1 0 1 16,4 3 2-16,0 0-2 15,0-2 1-15,11-1-1 16,2-3-2-16,2-4 3 0,2-2 0 15,4-5 6-15,-1 0-2 16,2-2-2-16,-5-10-1 16,0-1 1-16,-5-2 0 15,-3-5 1-15,-5 2-3 0,-4 0-3 16,0 0-2-16,-6 7 1 16,-8 4-1-16,-4 4-3 15,-3 3-12-15,-1 0-14 16,0 3-21-16,3 6-35 15,8-1-72-15</inkml:trace>
  <inkml:trace contextRef="#ctx0" brushRef="#br0" timeOffset="43359.4792">19700 5649 511 0,'0'-6'74'15,"0"-1"-49"-15,4 0 39 0,3 0-35 16,0-2 0-16,2 4 1 15,2-1-13-15,-1 1-8 16,2 1 2-16,2 3 0 16,-2 1-7-16,3 0-2 15,-2 0-3-15,1 7-1 16,-6 4 1-16,-2-1-3 16,-3 5 1-16,-3-3 3 0,0 2 0 15,0-2 2-15,-3 1-1 16,-4 0 1-16,-2-3-2 15,4-1 2-15,-2 0 2 16,6-2-2-16,1-3-1 0,0-2-3 16,1-2 2-16,11 2 0 15,4-2 3-15,5 0-2 16,6 0-13-16,6-2-24 16,1-4-57-16,-4-5-94 15</inkml:trace>
  <inkml:trace contextRef="#ctx0" brushRef="#br0" timeOffset="43578.2119">20196 5675 694 0,'0'2'83'0,"0"0"-35"15,0 3-19-15,0 4-23 16,0 11 0-16,0 7 3 15,-4 5 2-15,-5 7-5 16,-5 2-2-16,-5 0-1 0,4 0-1 16,0-7-22-16,3-9-55 15,1-11-81-15,7-10-149 16</inkml:trace>
  <inkml:trace contextRef="#ctx0" brushRef="#br0" timeOffset="44609.3357">20267 5158 515 0,'-1'0'58'0,"-1"0"-43"16,2 0 46-16,0 0-23 16,0 0-32-16,0 2-15 15,7 5 9-15,4 2 5 16,1 0 8-16,2 2-9 16,3-4-1-16,-1-2 0 0,0-2 4 15,3-3 0-15,-2 0 1 16,0-1 0-16,0-5-1 15,-4-4 1-15,-2-2 0 16,-5 1 7-16,0 1 5 16,-6 2 0-16,0 1 0 0,0 3-9 15,0 3-4-15,0 1-7 16,0 0-3-16,0 11-6 16,0 4 6-16,1 9 2 15,6 2 0-15,-2 6 1 16,0 1 2-16,-3 0-2 0,-2-2 0 15,0-4-1-15,-2-5 1 16,-8-4-1-16,0-3 3 16,0-7 1-16,-1-2-1 15,0-5-1-15,2-1-7 16,-1 0-28-16,2-7-55 16,6-5-110-16</inkml:trace>
  <inkml:trace contextRef="#ctx0" brushRef="#br0" timeOffset="45796.7605">20713 5513 458 0,'-4'0'49'0,"0"0"-8"16,4-2 43-16,5-3-31 0,12-1-45 15,0-1-4-15,4 0-2 16,2 0 0-16,1 2 0 15,-5-1-2-15,-4 1 1 16,-5 3 6-16,-3 1-2 16,-4-3 5-16,-3 4 4 15,0 0-3-15,-13 0-10 0,-1 0-3 16,-3 0 2-16,-3 5 1 16,1 1-1-16,1 2 0 15,7-1 1-15,4 4-6 16,4-2 3-16,3 2-1 15,0 1 1-15,7-1 1 0,7 2 3 16,4 1 0-16,-1-2 4 16,3 3-3-16,-1-3 1 15,-2 3 2-15,-7-1 1 16,-5 0-6-16,-5 2-4 16,-3 0 4-16,-14-3 1 15,-1-1 1-15,-2-3 0 0,-1-3 1 16,3-5-5-16,3-1-19 15,7 0-31-15,6-5-27 16,2-6-143-16</inkml:trace>
  <inkml:trace contextRef="#ctx0" brushRef="#br0" timeOffset="46609.203">21246 5515 569 0,'-5'-5'17'16,"-5"1"11"-16,0 4 1 15,1 0-19-15,-4 2-3 0,1 7-2 16,0 3-4-16,0 6 0 15,2 0 0-15,3 2 0 16,1 0 1-16,6-3-1 16,0-1-1-16,0-4 0 15,6-3-2-15,4-5 3 16,1 0 1-16,4-4 4 0,0 0 3 16,4-8-6-16,1-6-1 15,-5 0-1-15,0-2 1 16,-4-4 0-16,-6 2 1 15,-5 1 15-15,0 0-4 16,-9 1-2-16,-6 6-5 0,0 1 0 16,-4 5-3-16,4 4-4 15,0 0-2-15,1 7 0 16,4 6-26-16,5 1-50 16,3 0-79-16</inkml:trace>
  <inkml:trace contextRef="#ctx0" brushRef="#br0" timeOffset="46999.8156">21542 5504 613 0,'-16'-4'12'0,"1"-4"3"16,0 8 17-16,3 0-7 15,-2 0-9-15,4 8-12 0,-1 5-3 16,2 3-2-16,-2 2 2 16,4 0-1-16,1-1 3 15,5 1-3-15,1 0-2 16,0-4 0-16,9-1-3 16,5-4 4-16,4-2 1 0,3-3 7 15,3-4-2-15,-1 0-1 16,-1-4-2-16,-3-5 0 15,-4-5-2-15,-6-2 3 16,-2-4 6-16,-7-1 5 16,0 0-1-16,-5-3-6 15,-7 5-5-15,-5 2-2 0,-3 5-5 16,-1 6 3-16,-1 6-2 16,0 3-45-16,5 5-26 15,4 1-131-15</inkml:trace>
  <inkml:trace contextRef="#ctx0" brushRef="#br0" timeOffset="47702.8899">21805 5468 679 0,'-2'-8'34'0,"2"-2"36"16,0 5-22-16,2 0-14 15,4 1-20-15,4 4-17 16,-3-1 2-16,4 1 0 0,-5 0 0 15,2 5-1-15,-1 4 0 16,-3 3 0-16,-1 2 1 16,-1 1 1-16,-2-1 0 15,0 2-2-15,-7-1 1 0,-2-1 1 16,-2 0 0-16,2-2 1 16,1-2 1-16,4-3-2 15,1-4 2-15,3 1-3 16,0-3-1-16,12-1 1 15,7 0 3-15,8 0 1 16,5-5 0-16,9-5-9 0,-1 0-27 16,3-2-49-16,-3-1-75 15,-6 1-148-15</inkml:trace>
  <inkml:trace contextRef="#ctx0" brushRef="#br0" timeOffset="48390.3181">21918 4860 592 0,'0'-12'4'0,"0"-1"27"16,3 5-8-16,10 4-10 15,8 4 0-15,12 0-6 0,9 9 3 16,9 14 5-16,7 11 6 15,4 12-2-15,-2 13-8 16,-3 11 1-16,-10 14-8 16,-13 12-2-16,-14 6-2 0,-17 2 1 15,-6 4 4-15,-23-9-3 16,-8-11 0-16,-7-15-1 16,1-12-1-16,-1-19 4 15,5-11-4-15,6-8-9 16,6-12-27-16,14-11-42 15,8 0-99-15</inkml:trace>
  <inkml:trace contextRef="#ctx0" brushRef="#br0" timeOffset="49265.4639">23165 5346 537 0,'-1'0'45'0,"-3"0"-4"15,4 0-3-15,0 0-10 0,2 0-11 16,7 0-21-16,4 0 5 16,4 0-2-16,7 0-20 15,3 0-50-15,0 0-60 16,3 0-150-16</inkml:trace>
  <inkml:trace contextRef="#ctx0" brushRef="#br0" timeOffset="49437.2954">23669 5317 343 0,'0'0'220'0,"0"0"-215"16,5 0 7-16,4 0-6 15,3 0-6-15,3 0 0 16,1 0 3-16,5 0-62 16,-1 1-64-16,0-1-121 0</inkml:trace>
  <inkml:trace contextRef="#ctx0" brushRef="#br0" timeOffset="49624.8321">24033 5303 668 0,'0'0'12'0,"0"0"-1"15,0-1 39-15,0 1-21 16,0 0-20-16,6 0-12 16,8 0-16-16,4 0-32 0,6 0-46 15,3 0-125-15</inkml:trace>
  <inkml:trace contextRef="#ctx0" brushRef="#br0" timeOffset="50296.6617">25040 4698 346 0,'0'-23'41'0,"0"-2"34"16,0-2 9-16,0 2-23 0,0 6-7 15,-1 1 0-15,-3 7-10 16,2 2-16-16,1 5-11 16,-5 4-5-16,-2 15-10 15,-2 13-15-15,-7 17 9 16,-3 14 5-16,-6 19 3 16,1 15 5-16,1 7-2 15,9-1-2-15,8 3-1 0,7-10 0 16,10-16-2-16,17-12-2 15,9-14 1-15,8-13-1 16,4-13-34-16,-6-15-106 0,2-9-204 16</inkml:trace>
  <inkml:trace contextRef="#ctx0" brushRef="#br0" timeOffset="51171.5491">25252 4932 641 0,'-7'-5'15'0,"7"-8"-2"16,7 8 6-16,13 3-21 0,3 0 3 15,6 2-2-15,-4 0 1 16,0 11-4-16,-6 3 1 15,-11 4 1-15,-6 1-1 16,-2 1 1-16,-3 0 1 16,-9-3 4-16,-2 1 4 15,0-1 5-15,0-5 1 0,5-4 5 16,1-2-8-16,5-2-3 16,3-4-1-16,0 0-1 15,6-5 5-15,8-8 9 16,4-6-13-16,-1-7-3 15,3-2 0-15,0 0-1 0,-9-1 1 16,-2 2 5-16,-4 4 11 16,-3 7 3-16,-2 5-5 15,0 6-5-15,0 5-9 16,-4 1-9-16,-3 16-1 16,2 5 6-16,0 9 0 0,3 3 0 15,2 1 0-15,4 1 2 16,9-4-1-16,4-5 0 15,2-4-13-15,1-8-36 16,-1-8-92-16,-2-7-192 16</inkml:trace>
  <inkml:trace contextRef="#ctx0" brushRef="#br0" timeOffset="52609.0066">25688 5192 646 0,'0'0'67'0,"0"0"-37"16,0 4 5-16,0 2-27 15,0 3-9-15,0 9 4 16,0 7 4-16,0 7-1 16,-5 3-3-16,2 4 0 15,-1-4 0-15,3-1-2 0,1-7-48 16,0-5-40-16,0-14-21 16,7-4-96-16</inkml:trace>
  <inkml:trace contextRef="#ctx0" brushRef="#br0" timeOffset="52937.0561">25845 5321 619 0,'0'-8'38'0,"0"3"5"16,0 5 5-16,-6 0-34 0,1 3-13 16,-2 10-5-1,-1 5 4-15,5 0 0 0,-2 3 0 16,3 1 0-16,2-5-2 15,2-2 2-15,6-5 0 16,4-2 0-16,3-8 4 16,4 0 3-16,0 0 0 0,-1-13-3 15,1-1-1-15,-6-8-1 16,-2-3 2-16,-5 2-3 16,-6-2 2-16,0 0 0 15,-8 7 8-15,-6 1-4 16,-2 7-6-16,-2 7-2 0,0 3-2 15,4 0-6-15,1 7-44 16,4 7-24-16,6-1-65 16,3-2-145-16</inkml:trace>
  <inkml:trace contextRef="#ctx0" brushRef="#br0" timeOffset="53296.4137">26208 5270 628 0,'-7'-5'8'16,"0"5"0"-16,-3 0 0 16,3 0-4-16,-2 9 3 15,1 5-4-15,1 1-2 0,4 6-1 16,0 1 1-16,1 0 0 15,2 2 0-15,2-6-3 16,8 0 1-16,5-6 2 16,2-5 2-16,5-4 6 15,3-3-3-15,1 0-1 16,-1-10-1-16,-4-4-1 0,-4-8 1 16,-4-3-2-16,-7 2 0 15,-6-4-2-15,0 4 0 16,-14 5-1-16,-6 8-5 15,-7 3 1-15,-4 7-36 16,-1 0-105-16</inkml:trace>
  <inkml:trace contextRef="#ctx0" brushRef="#br0" timeOffset="55187.2199">26659 5221 617 0,'0'0'37'0,"0"-4"-25"15,0 0 23-15,-8 4-21 16,1 0-10-16,-2 8-9 16,-4 3 4-16,1 9-1 0,0 1 2 15,0 0-2-15,3 2 3 16,6-2-2-16,3-3 0 15,0-4-2-15,2-2 2 16,12-4-1-16,4-6 6 16,4-2 1-16,0-4 3 0,4-10-4 15,-6 0-1-15,-3-4 0 16,-2-3 16-16,-8-1 11 16,-5 2-2-16,-2 1-13 15,0-1-8-15,-7 4-9 16,-4 3-3-16,-2 8 2 15,-2 5-1-15,-2 0-21 0,0 5-30 16,0 8-7-16,5-1-42 16,4 1-106-16</inkml:trace>
  <inkml:trace contextRef="#ctx0" brushRef="#br0" timeOffset="57546.7512">27059 5129 142 0,'-6'-5'439'0,"-1"2"-434"16,0 2 3-16,0 1 1 16,-3 0-4-16,0 4-1 15,1 7-4-15,-2 6 0 0,4 4 0 16,0 4 1-16,2 0 0 16,3 1 1-16,0-1 0 15,2 0-3-15,0-3 0 16,9-5 2-16,5-5-2 15,4-1 3-15,4-7 2 16,-1-4-2-16,6 0 7 0,-2-4-6 16,-1-9 0-16,-7-6 3 15,-4-2 9-15,-4-1 18 16,-5-3-2-16,-4-1-10 16,0 1-6-16,-9 4-2 15,-5 5 0-15,-4 4-7 0,-3 7-8 16,4 3-1-16,-5 2 1 15,2 4-9-15,3 5-78 16,2 2 5-16,6-4-85 16</inkml:trace>
  <inkml:trace contextRef="#ctx0" brushRef="#br0" timeOffset="57984.173">27560 5235 502 0,'5'5'242'0,"2"7"-232"15,-5-4-21-15,-2 6 13 0,0 8 16 16,0 8-1-16,-2 7-8 16,-10 6-4-16,-5 1-2 15,-4 3 0-15,1-8 3 16,-2-5-22-16,5-9-66 16,4-12-63-16,6-11-300 0</inkml:trace>
  <inkml:trace contextRef="#ctx0" brushRef="#br0" timeOffset="58749.7524">27890 4716 394 0,'2'-14'167'16,"-2"1"-136"-16,0 3 35 16,0 2-5-16,2 5-12 15,-2 1-23-15,0 2-13 16,2 0-10-16,-1 5-11 0,1 9-1 16,0 1 8-16,3 6 1 15,2-1 0-15,3 1 0 16,2-1-2-16,0-4 4 15,6-4-4-15,-1-2 2 16,0-7 2-16,0-3 2 0,-5 0 0 16,-1-6 1-16,-2-8 1 15,-3-2-1-15,-3-1 7 16,-3 0 5-16,0-1-4 16,0 6-5-16,0 1 2 15,0 4-4-15,0 5-2 0,0 2-6 16,0 0-7-16,0 13-4 15,0 3 11-15,0 7 1 16,0 7 0-16,0 5 1 16,0 4 0-16,0 0 0 15,-2 2 0-15,-3-6 0 16,0-2 0-16,-3-8 0 0,3-8-8 16,0-4-19-16,1-4-17 15,2-9-50-15,2 0-60 16</inkml:trace>
  <inkml:trace contextRef="#ctx0" brushRef="#br0" timeOffset="59062.2671">28266 5106 469 0,'0'0'247'16,"0"0"-216"-16,0 0 10 0,0 2-36 16,0 7-8-16,0 3-1 15,0 5 6-15,0 4 5 16,0 4-3-16,0-1-2 15,0-2-1-15,0 0 0 0,0-4-7 16,0-6-55-16,5-6-46 16,2-6-135-16</inkml:trace>
  <inkml:trace contextRef="#ctx0" brushRef="#br0" timeOffset="59405.9648">28478 5123 678 0,'-12'0'34'0,"4"0"-42"15,1 8 13-15,1 5-2 0,3 3 5 16,0 3-2-16,3 4-5 16,0-2 2-16,5-4-1 15,3 1-3-15,4-5 3 16,9-3 1-16,-1-6 3 15,1-4 0-15,2 0-10 0,-3-7-6 16,-1-8 6-16,0-2 5 16,-7-6 1-16,-2 2 0 15,-7-7 1-15,-3 6 3 16,0 1 3-16,-8 2 2 16,-6 9-4-16,-2 2-10 0,-4 8 2 15,0 0-2-15,-2 2-21 16,2 6-33-16,1 2-36 15,5-1-109-15</inkml:trace>
  <inkml:trace contextRef="#ctx0" brushRef="#br0" timeOffset="59749.669">28848 5116 644 0,'-17'-4'16'16,"0"2"-8"-16,2 2 17 16,1 0-10-16,-1 7-1 15,3 7-12-15,6 1-2 16,0 6 2-16,3 1-4 0,3-1 2 16,0 1 0-16,3 0-2 15,10-3 2-15,7-6-4 16,1-3 6-16,6-4 2 15,0-6 1-15,1 0-1 16,-3-8-3-16,-4-7-1 16,-3-4 4-16,-7-5-4 0,-8-1 4 15,-3-1-1-15,-2 2 4 16,-13 4 0-16,-7 5-7 16,-5 6-6-16,-7 8 5 15,1 1-41-15,-1 0-96 0</inkml:trace>
  <inkml:trace contextRef="#ctx0" brushRef="#br0" timeOffset="66000.0405">29325 5085 541 0,'-6'-6'24'0,"0"0"-10"16,0 0 35-16,3 5-25 15,-3 1-6-15,-1 0-10 0,0 1-9 16,-2 8-1-16,-1 6 1 15,2 4-2-15,-5 3 3 16,0 4 0-16,3 2 3 16,-2-1-2-16,6 0 0 15,0-2-1-15,6-5-2 16,0-3-1-16,4-8 2 0,9-3 0 16,4-6 4-16,9 0 9 15,-5-9-6-15,5-7-2 16,-5-3-1-16,-1-5 11 15,-8-2 13-15,-2-1 5 16,-7 1-8-16,-3 0-11 16,0 5-1-16,-3 2-2 0,-11 4-5 15,2 7-6-15,-3 5-3 16,3 3 1-16,-1 0 2 16,1 9-34-16,1 3-21 15,4 1-6-15,3-2-65 0,4-3-210 16</inkml:trace>
  <inkml:trace contextRef="#ctx0" brushRef="#br0" timeOffset="66343.7323">29589 5104 648 0,'0'-2'19'15,"0"-1"-18"-15,0 3 27 16,0 0-25-16,-3 7-9 0,-4 7 6 16,2 3-3-16,2 2 2 15,1 3 2-15,2 2-2 16,0-5 1-16,3 0 0 16,11-3-2-16,-1-2 5 0,6-8 0 15,0-3 2-15,6-3 0 16,-1-3 0-16,-1-8 0 15,-3-6 0-15,0-5-2 16,-6-1 2-16,-6-4-2 16,-8 0-5-16,0 4 1 0,-17 1 1 15,-14 5-9-15,-11 9-15 16,-14 5-67-16,-4 3-95 16</inkml:trace>
  <inkml:trace contextRef="#ctx0" brushRef="#br0" timeOffset="67281.6655">28587 5335 465 0,'1'0'42'0,"-1"0"17"16,2 0 3-16,2 0-30 16,0 0-13-16,-1 0-14 15,1 0-6-15,-1 3-2 16,1 7 0-16,-4 3-1 0,0 5 1 16,0 6 3-16,-5-1 1 15,-8 4 2-15,-1-2 0 16,-5-6-30-16,5-5-128 15,-1-7-316-15</inkml:trace>
  <inkml:trace contextRef="#ctx0" brushRef="#br0" timeOffset="68500.3729">26001 5527 459 0,'3'-2'88'0,"3"-3"-51"15,0 0 24-15,-1 1-5 16,-2 1-5-16,-3 1-17 16,2 2-23-16,-2 0-9 0,0 2-4 15,0 7-3-15,0 3 5 16,-5 6 1-16,-6 3 0 16,-3 1-1-16,-7 1-10 15,1-4-77-15,-4-8-106 0</inkml:trace>
  <inkml:trace contextRef="#ctx0" brushRef="#br0" timeOffset="69406.6126">29954 4225 518 0,'-2'-5'10'0,"2"1"14"0,0 4 36 15,9 0-28-15,13 8-29 16,10 13 4-16,9 8 7 15,11 8-2-15,7 15-3 16,4 6 2-16,-3 16 0 16,-6 2-4-16,-8 12-1 15,-19 8-6-15,-18 6 3 0,-11-2-2 16,-25-4 1-16,-14-5 0 16,-10-11 2-16,-1-12-2 15,-1-14 1-15,4-12 2 16,4-8 10-16,5-13-8 15,8-4-4-15,7-10-122 16</inkml:trace>
  <inkml:trace contextRef="#ctx0" brushRef="#br0" timeOffset="72640.8859">10580 8535 620 0,'0'0'3'0,"-3"0"-5"15,3 0-7-15,0 0 14 16,3 0-10-16,11 2-1 16,3-1 7-16,4 3 4 15,4-2-3-15,5 1 1 0,4-3-12 16,6 0-115-16,2 0-119 15</inkml:trace>
  <inkml:trace contextRef="#ctx0" brushRef="#br0" timeOffset="72843.9887">11413 8515 616 0,'11'0'5'0,"-1"0"-7"15,2 0 4-15,1 0-1 16,1 0-2-16,-2 0 2 16,2 0-2-16,2 0 3 15,6 0-3-15,-1 2-9 16,1 0-71-16,3-2-52 0,2 0-169 16</inkml:trace>
  <inkml:trace contextRef="#ctx0" brushRef="#br0" timeOffset="73031.4892">11897 8497 52 0,'7'0'558'15,"1"0"-544"-15,-1 0-11 16,4 0 5-16,4-1 25 16,-2-5 10-16,6 4-16 15,3-1-25-15,0 1 1 16,0-2-2-16,2 1-33 0,-1-4-97 15,-5-4-260-15</inkml:trace>
  <inkml:trace contextRef="#ctx0" brushRef="#br0" timeOffset="74281.4909">13237 8317 366 0,'-6'4'124'0,"-2"-3"-109"0,2-1-11 16,5 0 25-16,-1 0 23 15,2 0-8-15,0 0-6 16,5 0-25-16,8 0-11 16,3 0 0-16,4 0-3 15,4 0 4-15,0 0-1 0,5 0-1 16,0-1-1-16,3-1-43 15,0-2-18-15,-1-3-93 16</inkml:trace>
  <inkml:trace contextRef="#ctx0" brushRef="#br0" timeOffset="75531.4228">14456 7534 359 0,'5'-18'48'0,"-2"3"7"16,-3 0 16-16,2 3-7 15,-2 1-24-15,0 4-1 16,0 0-1-16,0 1-1 16,0 4-9-16,0 2-10 15,0 0-10-15,0 13-11 0,0 8-6 16,0 15 4-16,-8 16 9 15,-3 12 2-15,-1 16 1 16,-3 8 0-16,5 6-1 16,-3 2-1-16,6-1 0 15,5-3 3-15,2-4 0 0,2-8 0 16,11-8-1-16,4-8-4 16,7-11-1-16,1-10-2 15,6-11 0-15,3-10 0 16,2-11-28-16,1-10-44 15,-6-1-123-15</inkml:trace>
  <inkml:trace contextRef="#ctx0" brushRef="#br0" timeOffset="76531.3546">15035 7813 549 0,'-2'-15'19'0,"2"3"15"16,0 1 24-16,0 4-14 15,0 3-22-15,13 4-7 16,1 0-14-16,4 6-1 16,-2 8 0-16,6 6 1 15,-5 8-1-15,-4 3-1 16,-6 2 3-16,-3 1-1 0,-4 0-1 15,0-2 2-15,-9-3-1 16,-4-4-1-16,1-8 1 16,1-4 3-16,2-7-1 15,2-3 0-15,5-3 7 16,2-9 16-16,0-11-11 0,13-5-15 16,1-8 3-16,4-5 1 15,3-1-2-15,1-1 1 16,-4 7 0-16,-4 5 1 15,-5 7 11-15,-4 7 0 16,-5 7-1-16,0 3-1 0,0 4-8 16,-2 2-8-16,-3 14-2 15,-2 4 4-15,2 7 2 16,3 4 0-16,1-2-1 16,1 3 0-16,1-3 0 15,10-4 0-15,7-4 1 16,1-3 0-16,1-4-13 0,2-5-48 15,-4-6-99-15,-7-3-242 16</inkml:trace>
  <inkml:trace contextRef="#ctx0" brushRef="#br0" timeOffset="77984.3703">15518 8297 350 0,'0'-5'48'0,"0"0"14"16,0 0 12-16,0 2-3 16,0 1-9-16,0-1-5 15,0 3-7-15,0 0-16 16,0 0-7-16,0 0-15 0,0 9-12 15,2 7 1-15,-1 12 9 16,-1 7-2-16,0 4 1 16,0 2-4-16,0 2-3 15,0-7 0-15,0-4 1 16,-1-6-8-16,-1-4-30 16,2-10-59-16,-2-6-131 0</inkml:trace>
  <inkml:trace contextRef="#ctx0" brushRef="#br0" timeOffset="78609.3244">15890 8339 456 0,'1'-12'92'15,"-1"2"-54"-15,0-3 40 16,0 5-23-16,-5 2-23 15,-6 1-13-15,-5 5-13 0,-2 0-5 16,-1 0-1-16,0 9 0 16,-1 1 0-16,4 7-1 15,3-3 1-15,3 4-1 16,5-2-1-16,3 2 1 16,2-4-1-16,0 0 1 0,5-3 0 15,8-4-3-15,-1-1 1 16,4-6-2-16,-1 0 8 15,3 0-1-15,-4-8 0 16,-2-4 0-16,0-3 1 16,-3 1-1-16,-3 0 1 15,-4 2 10-15,2 1 6 0,-2-2-1 16,-2 6 1-16,0 1-5 16,0 3-5-16,0 1-3 15,0 2-3-15,0 0-1 16,0 0-4-16,0 0-2 15,0 9-2-15,0 6 2 0,0 3 4 16,2 5 1-16,-2 7 2 16,0 0 2-16,0 4-1 15,0 0-1-15,0-3 0 16,0-3-1-16,-4-3-16 16,-2-7-37-16,1-9-79 15,0-9-337-15</inkml:trace>
  <inkml:trace contextRef="#ctx0" brushRef="#br0" timeOffset="82469.3131">16127 8617 462 0,'0'0'44'16,"0"0"8"-16,0 0 7 16,0 0-4-16,0 0-4 15,0 0-14-15,0 3-24 16,2 8-10-16,-1 1 8 15,-1 6 2-15,0 2-4 0,0 7-2 16,-1 0-3-16,-7-2-1 16,2-2 0-16,1-4-11 15,4-8-55-15,1-9-88 16,0-2-308-16</inkml:trace>
  <inkml:trace contextRef="#ctx0" brushRef="#br0" timeOffset="83063.0208">16565 8365 377 0,'3'-11'26'0,"-1"1"33"16,0-5 15-16,-2 3-8 15,0-1-8-15,0 1-10 16,-2 2-10-16,-7 2-8 0,-2 1-12 16,-3 4-7-16,-3-1-6 15,4 4-3-15,-4 0-1 16,-1 2 0-16,0 7-1 15,4 2-1-15,-1 3 0 16,1 2 1-16,1 3 0 16,6 1 0-16,2-2-1 0,5-4 0 15,0 0-1-15,2-3 0 16,8-5 1-16,5-5-1 16,4-1 3-16,-2 0 1 15,1-9 2-15,3-5-2 0,-4-1-2 16,-5 0 2-16,1-1-1 15,-4-1 1-15,-6 3-1 16,1 0 1-16,-1 5 3 16,-3 0 8-16,0 3-1 15,0 5-4-15,2-1-6 16,-2 2-2-16,2 2-4 16,0 11-5-16,-2 6 5 0,0 6 3 15,0 7 0-15,0 2 2 16,0 0 0-16,0-2 1 15,0-3 0-15,0-6-3 16,0-3-27-16,0-8-34 0,2-8-72 16,3-4-135-16</inkml:trace>
  <inkml:trace contextRef="#ctx0" brushRef="#br0" timeOffset="83844.2225">16902 8242 618 0,'-3'0'50'0,"3"0"-48"16,0 0 15-16,0-2 31 15,9-2-6-15,5 0-34 16,6-2-1-16,3-1-6 15,4 0 0-15,-1-2 0 0,-4 2 0 16,0 0-1-16,-4 1 1 16,-5 3 0-16,-8-1 0 15,-3 2 0-15,-2 2-2 16,-9 0-9-16,-9 2 11 16,-3 5 1-16,-3 2-2 15,-1 2 0-15,1 1 0 0,5-1 0 16,-1 2 0-16,6-3 1 15,4 1 2-15,3 0 0 16,6-3-3-16,1 2 3 16,0-3-2-16,12 0 4 0,4 2 0 15,6 1 1-15,-1-3-4 16,3 4 0-16,-2 2-2 16,-3-2 2-16,-4-1-2 15,-3 3-2-15,-4-1 4 16,-7 3-1-16,-1-2 2 15,-1 0 0-15,-14 1 0 0,-1 3-1 16,-2-5 3-16,-4-3-5 16,3 0 4-16,4-4-22 15,3-3-23-15,2-2-30 16,7 0-42-16,3-5-136 16</inkml:trace>
  <inkml:trace contextRef="#ctx0" brushRef="#br0" timeOffset="84250.4427">17317 8537 573 0,'0'0'85'0,"0"0"-19"16,0 1-15-16,0 3-22 0,0 5-12 16,0 1-7-16,0 5-2 15,-4 2-4-15,-4 7-1 16,-6-1-1-16,-1 6 0 16,0-6 0-16,1 0-36 15,4-11-103-15,3-6-206 16</inkml:trace>
  <inkml:trace contextRef="#ctx0" brushRef="#br0" timeOffset="84687.9178">17721 8201 668 0,'0'-5'44'16,"0"1"-44"-16,-2 2 2 15,0 2 14-15,-1 0 17 16,-2 6-27-16,-1 6-3 16,1 2-4-16,-3 4 5 0,3 2-1 15,3 2-1-15,2-5-1 16,0 3-2-16,5-4 2 15,7-2 1-15,2-3-2 16,1-4 0-16,2-2 5 16,0-5-3-16,-3 0 2 0,2-1-1 15,-2-8-1-15,-2-4 1 16,-2-3-3-16,-3-5 3 16,-2-1-3-16,-3-1 2 15,-2-4-2-15,0 6 0 16,-5 1 0-16,-8 7 0 15,-5 9-7-15,-5 4 0 0,2 3 6 16,-1 9-36-16,2 5-45 16,8-3-80-16</inkml:trace>
  <inkml:trace contextRef="#ctx0" brushRef="#br0" timeOffset="85125.3833">18180 8183 711 0,'0'-3'28'15,"0"-3"-8"-15,2 6 2 16,-2 0 1-16,0 0-12 0,0 6-16 15,0 4 3-15,-3 4 2 16,-1 3 0-16,1 1 2 16,-1 0-2-16,4 1 0 15,0-3 0-15,0 0 0 16,7-2-1-16,5-3-4 16,2-4 2-16,1-1 2 15,5-6 1-15,2 0-1 0,-3-2-3 16,3-9 1-16,-2-3 4 15,-2-2-1-15,-5-4 2 16,-1 2-1-16,-7 0 4 16,-5 1 13-16,0 2 2 15,-12 1-4-15,-5 7-11 0,0-1-4 16,-7 8-1-16,1 0 0 16,4 0-34-16,0 4-31 15,7 0-101-15,7-4-320 16</inkml:trace>
  <inkml:trace contextRef="#ctx0" brushRef="#br0" timeOffset="85453.4779">18628 8098 825 0,'2'-12'45'0,"5"2"-18"0,-2 3-8 16,-2 5 5-16,-1 2 1 16,-2 0-21-16,5 2-5 15,-4 9-2-15,1 5 2 16,0 2 1-16,0 4 1 0,-1 6-1 15,-1-2 0-15,0 3 1 16,0-4-1-16,0 0 1 16,0-4-30-16,-3-3-29 15,-4-9-49-15,2-9-250 16</inkml:trace>
  <inkml:trace contextRef="#ctx0" brushRef="#br0" timeOffset="86344.045">19263 7892 552 0,'0'-9'87'16,"0"3"-51"-16,5 4 28 0,5 2-17 16,4 5-34-16,4 15-3 15,1 10 10-15,-2 8-3 16,-4 9-7-16,-8 7-3 15,-5 3 0-15,-5 6-3 16,-17-3-2-16,-5-2 1 16,-3-5-1-16,-1-9-9 0,4-4-30 15,2-15-61-15,9-11-144 16</inkml:trace>
  <inkml:trace contextRef="#ctx0" brushRef="#br0" timeOffset="86984.868">19711 7461 592 0,'0'-10'46'16,"0"-3"-24"-16,0 6 39 16,0 5-10-16,0 0-25 15,0 2-12-15,0 2-18 0,3 8-4 16,6 8 9-16,2 0-1 16,3 4 0-16,5 1 0 15,0-5-1-15,1 0 1 16,-2-10-1-16,0-2 1 15,-4-6 2-15,-1 0 2 16,-3-13 2-16,-2-5-3 0,-3-3 3 16,-3 0-3-16,-2 1 1 15,0 2 8-15,0 4 3 16,0 5 0-16,0 5-2 16,0 4-7-16,0 6-12 15,0 13-6-15,3 6 12 0,6 7 1 16,1 11-1-16,-2 1 2 15,-1 0-2-15,-3-1 0 16,-4-6-2-16,0-5 3 16,-12-7-4-16,-8-5 4 15,-1-6 1-15,-5-5 2 0,3-6-2 16,-1-3-3-16,9 0-28 16,3-10-54-16,10-10-141 15</inkml:trace>
  <inkml:trace contextRef="#ctx0" brushRef="#br0" timeOffset="88625.3958">20093 7916 622 0,'3'-6'47'0,"-2"-2"44"16,1 6-23-16,0 2-22 15,-1 0-20-15,3 2-24 16,-2 10-10-16,1 7 6 16,1 8 1-16,-3 8 3 0,-1 0-1 15,0 0 0-15,2 0 0 16,2-7-1-16,4-5-31 16,2-9-34-16,2-8-70 15,3-6-106-15</inkml:trace>
  <inkml:trace contextRef="#ctx0" brushRef="#br0" timeOffset="89094.1261">20452 7950 617 0,'0'-8'17'0,"-8"-2"-15"15,-6 3 13-15,4 3-6 16,-6 4 1-16,0 0-4 16,-4 0-4-16,0 3-2 15,4 5 3-15,-2 2 0 0,4 1 0 16,5 4-3-16,2-1 0 16,5 0 1-16,2-2-1 15,2 1-4-15,10-2 2 16,5-7-12-16,4-1 6 0,0-3-1 15,0 0-1-15,-2-4 8 16,-3-5 4-16,-5-3 0 16,-3 0 1-16,-1-4 7 15,-4 4 20-15,-3-2-1 16,0 2-5-16,0 0 0 0,0 4-3 16,0 1-9-16,-2 6-5 15,1 1-4-15,1 0-5 16,-2 8-4-16,2 7 3 15,0 6 4-15,0 4 1 16,0 6 1-16,0-1-1 16,2 2-1-16,-1-2 2 15,-1-3-2-15,2-6-9 0,0-5-76 16,-2-9-113-16</inkml:trace>
  <inkml:trace contextRef="#ctx0" brushRef="#br0" timeOffset="104503.9032">20605 8192 489 0,'0'0'142'15,"-2"0"-124"-15,2 0 30 16,0 2-15-16,0 3-22 15,0 6-4-15,0 3 12 0,0 8-7 16,0 4-6-16,-3 3-3 16,-4 1 1-16,-3-1-4 15,0-6 2-15,-4 0 0 16,4-5-9-16,0-7-25 16,4-6-22-16,5-3-24 0,1-2-85 15</inkml:trace>
  <inkml:trace contextRef="#ctx0" brushRef="#br0" timeOffset="105472.5963">21051 7813 183 0,'-12'-9'283'0,"0"5"-279"16,-3-1 17-16,1 2 22 15,-2 0-13-15,0 3-16 16,-2 0 2-16,2 4-6 16,1 3-5-16,5 4 0 15,1 2-1-15,-1 1-3 0,5 1 1 16,4 0-1-16,-1-3-2 16,2 1 0-16,0-3 1 15,7-5-1-15,6-3 1 16,1-2 6-16,4 0 1 15,-2-7-1-15,2-3-1 0,0-3 2 16,-4-1 1-16,-1 0 4 16,-4 1 7-16,-2 1 10 15,-3 3-1-15,-3 2 2 16,1 0-8-16,0 7-5 16,-2 0-7-16,0 0-14 15,0 12-5-15,0 4 6 0,0 6 3 16,0 6 2-16,0 0-2 15,-2 4 1-15,0-6 1 16,2 1-1-16,0-8 0 16,0-1-2-16,0-4-3 15,0-6-26-15,4 0-36 0,3-6 6 16,4-2-100-16,1 0-203 16</inkml:trace>
  <inkml:trace contextRef="#ctx0" brushRef="#br0" timeOffset="105988.2003">21323 7821 553 0,'0'-5'10'16,"0"2"9"-16,0-1 26 15,11-1-41-15,3 3-3 16,5-2 2-16,0 1-2 16,4-3 2-16,-1 1-2 0,-6-2-1 15,2 1 0-15,-7 1 3 16,-3 2-2-16,-5-1 0 16,-3-1 0-16,0 5 7 15,-5 0-2-15,-5 0-3 16,-4 0 0-16,-4 5 0 15,-1 2 3-15,-7 2 5 0,3 2-6 16,1-1 7-16,5 3 3 16,2-2 0-16,8-3-1 15,5 3-6-15,2 0-4 16,0-4-4-16,9 2 0 16,4 0 3-16,1-2-1 0,4 3 1 15,1-2 1-15,-2-1-1 16,0 2 2-16,-2 0-1 15,-4 1 0-15,-6 3 2 16,-3-1-3-16,-2 3-3 16,0 0 0-16,-9 2-1 15,-2-3 5-15,-5-2-4 0,-2-3-9 16,-2-1-32-16,2-8-46 16,2 0-138-16</inkml:trace>
  <inkml:trace contextRef="#ctx0" brushRef="#br0" timeOffset="106410.0324">21662 8086 724 0,'0'0'19'0,"5"0"-23"15,0 3 10-15,-2 6 9 16,1 1 6-16,-4 4-9 0,0 3-7 16,0 2-2-16,0 3-2 15,-4 1 1-15,-3-2 0 16,-4-1-12-16,2-4-65 15,2-5-78-15,2-10-167 16</inkml:trace>
  <inkml:trace contextRef="#ctx0" brushRef="#br0" timeOffset="106800.6432">22022 7784 717 0,'-7'-2'11'0,"-8"2"-15"16,3 2 12-16,0 12 0 15,0 2 4-15,3 6-5 0,3 0-5 16,2 2 0-16,1-2 0 16,3 2 1-16,0-4-3 15,3-2-1-15,4-4 1 16,3-4 0-16,5-2 0 15,-1-6 2-15,5-2 1 0,-2 0 1 16,1-14-2-16,1-1 2 16,-2-6-3-16,0-4 2 15,-3-7-2-15,-2-1 0 16,-6 1-1-16,-3 6 2 16,-3 4 4-16,-7 10 6 15,-13 8-9-15,-3 4-7 0,-3 2 5 16,-4 10-1-16,3 6-11 15,4-1-38-15,5-2-38 16,4 2-69-16,10-9-167 16</inkml:trace>
  <inkml:trace contextRef="#ctx0" brushRef="#br0" timeOffset="107222.4809">22427 7763 630 0,'14'-9'26'16,"-13"5"28"-16,1 4-11 16,-2 0-19-16,0 0-9 0,0 3-19 15,-3 7 5-15,-4 2 0 16,0 2 1-16,0 4-2 15,2 0 1-15,2 3 0 16,-1-3 1-16,3-2-1 16,1 0-2-16,0-5 1 15,5 0-1-15,5-5 2 0,5-5-2 16,4-1 6-16,1 0-2 16,4-9 0-16,-2-4-2 15,0-5 1-15,-3-3-1 16,-4-1 0-16,-4-6 0 15,-2 2-1-15,-7 1-1 0,-2 4 0 16,0 4 4-16,-11 6-8 16,0 6-2-16,-1 5-1 15,-3 0-25-15,3 5-45 16,2 2-43-16,2 3-96 16</inkml:trace>
  <inkml:trace contextRef="#ctx0" brushRef="#br0" timeOffset="107613.0952">22851 7711 375 0,'0'-5'328'15,"0"-1"-281"-15,0 2 2 16,0 3-32-16,0-1 5 0,0 2-7 15,6 0-12-15,7 0-5 16,-1 0 4-16,5 0 3 16,-2 0-6-16,2 0 4 15,-5 3 0-15,-3 4 2 16,-1 3-4-16,-7 1-2 16,-1 4 0-16,-4 3 1 0,-8 3 1 15,-7 3-1-15,0-2 0 16,1 0 2-16,-1-5 0 15,4-3 0-15,4-3-1 16,10-4-1-16,1-2-1 16,3-3 1-16,15-2 1 0,7 0 3 15,5 0-2-15,11-2-2 16,5-9-22-16,-2-3-46 16,7-7-150-16</inkml:trace>
  <inkml:trace contextRef="#ctx0" brushRef="#br0" timeOffset="108300.5158">23008 6997 536 0,'0'-11'13'16,"1"4"44"-16,12 4-9 15,7 1-30-15,10 2-2 16,9 11 5-16,15 15 2 0,8 14 4 15,4 15 3-15,6 14-18 16,-7 10-5-16,-9 8-3 16,-14 4-2-16,-13 4 1 15,-17-2-1-15,-12-2-1 16,-8-4 0-16,-21-5 1 16,-7-5 0-16,-3-9-2 0,-5-10 0 15,0-9 3-15,2-10 3 16,3-6 5-16,6-9-4 15,8-6-4-15,8-10-2 16,5-4-38-16,9-4-126 16</inkml:trace>
  <inkml:trace contextRef="#ctx0" brushRef="#br0" timeOffset="109222.329">24290 7520 495 0,'-11'0'43'0,"4"0"-12"16,3 0 24-16,2 0-14 15,2-2-9-15,9 2-20 0,11 0-11 16,4 0 1-16,8 0 1 16,7 0 0-16,4 0-4 15,4 0-78-15,4 0-21 16,-1 0-90-16</inkml:trace>
  <inkml:trace contextRef="#ctx0" brushRef="#br0" timeOffset="109394.2013">25039 7477 545 0,'8'0'25'0,"2"-2"-19"0,4-1 8 16,-2 3-10-16,5 0-3 16,1 0 0-16,1 0-3 15,3 0-63-15,3 0-34 16,-4-4-147-16</inkml:trace>
  <inkml:trace contextRef="#ctx0" brushRef="#br0" timeOffset="109566.046">25491 7427 616 0,'9'0'33'0,"1"-3"-12"16,7-3 16-16,8 2-24 15,2 1-5-15,4 1-7 16,0 2 1-16,3-2-20 16,-4-1-105-16,2-2-301 0</inkml:trace>
  <inkml:trace contextRef="#ctx0" brushRef="#br0" timeOffset="110440.9999">26734 6824 467 0,'-2'-27'15'16,"0"4"29"-16,2 0 30 15,0 3-17-15,0 4-11 16,0 4-8-16,0 5-3 0,0 5-6 16,0 2-13-16,0 10-16 15,-2 19-12-15,-6 16 8 16,-5 19 12-16,-3 22-1 16,-2 15 0-16,4 8 0 0,2 4-1 15,9-5-2-15,3-4 0 16,13-15-2-16,8-14 0 15,9-13-1-15,6-12-1 16,3-18-34-16,1-14-83 16,3-18-152-16</inkml:trace>
  <inkml:trace contextRef="#ctx0" brushRef="#br0" timeOffset="111081.5748">27183 6995 589 0,'-8'-12'20'15,"3"3"-5"-15,0 2 27 16,5 3-2-16,0 4-15 15,10 0-28-15,10 13 2 0,0 4 3 16,1 5 0-16,1 4-1 16,-7 5-1-16,-6 1-1 15,-9 0-2-15,0-3 1 16,-12-4-1-16,-4-6 1 0,0-6 3 16,4-4 1-16,1-5 2 15,6-4-1-15,2-2 7 16,3-13 6-16,8-4-3 15,6-6-10-15,6-9 0 16,4-3 0-16,2-3-1 16,1 3-1-16,-5 1 1 0,-2 4 2 15,-8 7 10-15,-7 5 11 16,-3 8-1-16,-2 7-5 16,0 5-14-16,-5 0-7 15,-4 12-2-15,0 9 3 16,0 6-1-16,2 7 2 15,5 2-1-15,2-1 0 0,0 3 2 16,10-1-1-16,7-5-1 16,-1-1-14-16,4-8-29 15,3-5-81-15,-2-9-103 16</inkml:trace>
  <inkml:trace contextRef="#ctx0" brushRef="#br0" timeOffset="111800.2722">27543 7432 303 0,'-5'0'371'15,"1"-5"-334"-15,4-2 31 0,0 0-40 16,9 1-12-16,3 1-8 16,-2 4-8-16,5-1 2 15,-1 2-2-15,0 0 3 16,-1 0-5-16,1 5 2 15,-5 4 0-15,-2 2-2 16,-7 3-1-16,0 4 1 0,-5 1 2 16,-8-1 1-16,-3 0 0 15,3 0 0-15,1-6 0 16,5-1 2-16,4-4-3 16,3-3 0-16,1-3-3 15,13-1 2-15,6 0 4 0,6 0 0 16,3-3-4-16,0-6-30 15,4 0-55-15,-2-2-47 16,-5-5-138-16</inkml:trace>
  <inkml:trace contextRef="#ctx0" brushRef="#br0" timeOffset="112097.1245">27908 7417 594 0,'-2'0'45'16,"-3"0"2"-16,-2 0-23 15,-1 1-15-15,1 8 7 0,0 3-9 16,-2 3-4-16,4 3-1 16,-1-2-1-16,4 2-1 15,2-4-1-15,0-2-3 16,8-3 4-16,4-3 0 16,4-6 1-16,6 0 5 15,3-8-3-15,1-6-2 16,-1-4-8-16,-1-1-2 0,-5-1 6 15,-7-3 2-15,-6 2 0 16,-6 4-2-16,0 3 1 16,-13 3 0-16,-3 8 0 0,-6 3 1 15,4 0 1-15,2 7 0 16,1 4-35-16,7 1-162 16</inkml:trace>
  <inkml:trace contextRef="#ctx0" brushRef="#br0" timeOffset="112315.9004">28281 7543 736 0,'0'8'43'0,"-1"-3"-40"15,-5 7 12-15,-1 4-5 0,2 9 9 16,-8 0-13-16,3 7-3 15,-1 2-2-15,-4-2 1 16,5-3-5-16,-2-6-40 16,4-7-87-16,4-12-48 0</inkml:trace>
  <inkml:trace contextRef="#ctx0" brushRef="#br0" timeOffset="112940.8364">28596 7231 583 0,'-9'-2'11'0,"-2"2"3"15,-2 2 3-15,-1 14-1 16,0 4 11-16,1 4-12 0,3 5-5 16,3-2-5-16,2 3-1 15,5-1-2-15,0-6-3 16,5 0 2-16,5-7-1 15,7-5 4-15,4-6-2 16,2-5 4-16,1 0-1 0,0-7 0 16,1-9-3-16,-1-4 0 15,-4-3 0-15,-1-5 1 16,-4-5 1-16,-4 1 4 16,-8 2 2-16,-3 2 3 15,0 6 4-15,-10 8-6 0,-9 7-12 16,-2 7-2-16,0 0 2 15,-1 7-4-15,4 5-50 16,7 4-10-16,7-3-81 16,4 0-217-16</inkml:trace>
  <inkml:trace contextRef="#ctx0" brushRef="#br0" timeOffset="113300.1677">28980 7281 682 0,'2'-9'21'0,"-2"2"22"16,0 3-2-16,0 4-30 15,-7 0-3-15,-5 6-7 16,4 4-2-16,-3 4 2 16,-2 1-2-16,4 3 0 15,4-1 1-15,0-2 1 0,3 3-2 16,2-6 1-16,0 3-8 15,7-7 1-15,5 0 2 16,7-5 6-16,1-1 0 16,1-2 5-16,2-4-3 15,-1-7-2-15,-3-5 2 16,1-1-1-16,-1-5 0 0,-7-3 0 16,-3 2-1-16,-6 2 2 15,-3 3-4-15,2 5-1 16,-13 8-3-16,-4 5 1 15,-2 2-1-15,0 8-39 0,0 5-45 16,7-3-63-16</inkml:trace>
  <inkml:trace contextRef="#ctx0" brushRef="#br0" timeOffset="113487.6738">29267 7417 778 0,'0'5'33'16,"0"2"-19"-16,0 7-7 16,-2 2 11-16,-5 7-2 0,0 2-12 15,-4 7-1-15,-1-1-3 16,0-5 2-16,4-1-43 16,3-8-72-16,5-12-80 15</inkml:trace>
  <inkml:trace contextRef="#ctx0" brushRef="#br0" timeOffset="113862.646">29730 7133 760 0,'0'-5'0'0,"-8"-1"-4"16,-6 6 4-16,-1 11 7 15,-3 3 1-15,2 9-4 16,0 0-2-16,3 4-1 16,6 0 1-16,0 0-3 0,7-4 1 15,0 0 1-15,2-7 0 16,8-3-1-16,2-6 0 16,5-6 6-16,1-1-4 15,0 0 5-15,2-10-4 16,-1-6-1-16,1-6-2 15,-1-4 3-15,-4-3-2 0,-3-1 1 16,-9 1-2-16,-3 6 1 16,-3 5 6-16,-14 7-5 15,-5 6-2-15,0 5-1 16,-6 0-1-16,5 13-1 0,3 1-49 16,6 0-58-16,9-2-130 15</inkml:trace>
  <inkml:trace contextRef="#ctx0" brushRef="#br0" timeOffset="114268.8644">30022 7149 657 0,'5'-13'22'15,"-5"5"46"-15,0 4-26 16,0 2-12-16,-5 2-18 0,-8 0-16 15,-3 9 4-15,-2 3 0 16,-2 4 0-16,0 2 0 16,2 2 0-16,4 0 0 15,2 1 0-15,4-2 1 16,8-2-4-16,0-1 1 0,3-4-6 16,11-3 5-16,1-3 4 15,5-6 3-15,2 0 0 16,-3-2 0-16,3-11-2 15,0-1 0-15,-1-6 0 16,-3-3-2-16,-1-2 2 16,-5-2-2-16,-7 4 1 0,-5 2-2 15,-1 5-2-15,-17 7 1 16,-7 5-1-16,0 4 1 16,-4 0 2-16,2 9-7 15,7 3-39-15,7 3-46 16,8-3-43-16,5-3-164 0</inkml:trace>
  <inkml:trace contextRef="#ctx0" brushRef="#br0" timeOffset="114612.5753">30278 7145 598 0,'0'-7'62'15,"0"2"-53"-15,-7 1 12 16,-3 4-16-16,-3 0 9 0,2 0-7 16,-4 9-5-16,3 2 1 15,2 3 0-15,-2 2 0 16,5 0-2-16,2 2 0 16,3 2 1-16,2-4-1 15,0 0-1-15,7-2 1 16,4-5 0-16,7-2 3 0,2-7 1 15,1 0 0-15,-1-4-1 16,0-10 0-16,-2-2-3 16,-3-5 1-16,-3-2-1 15,-7-1 0-15,-5 5-2 0,-2 1 4 16,-15 3 2-16,-10 10-8 16,-2 4-3-16,0-3-119 15</inkml:trace>
  <inkml:trace contextRef="#ctx0" brushRef="#br0" timeOffset="115300.071">30858 7070 716 0,'-1'-5'29'0,"1"0"-12"0,0 3 59 15,5 0-52-15,4 18-26 16,0 7 4-16,-2 11 3 16,-5 12 2-16,-2 6 1 15,-9 6-3-15,-14 2-1 16,-8 1 0-16,-3-8-1 0,-3-5 1 15,3-4-17-15,5-14-34 16,10-13-53-16,9-14-119 16</inkml:trace>
  <inkml:trace contextRef="#ctx0" brushRef="#br0" timeOffset="115815.6006">31189 6588 502 0,'5'0'57'15,"-5"8"-71"-15,0 6 10 16,2 4 8-16,5 3-4 16,2 2 5-16,0-1-3 15,7-4 3-15,2-2 0 0,2-5 3 16,0-6 5-16,0-5-2 16,-3 0-3-16,5-6 4 15,-4-11 18-15,-4 0 10 16,3-2 0-16,-8-1-13 15,-3 4-5-15,-2 1 4 0,-2 3 1 16,-2 7-8-16,0 2-6 16,0 3-8-16,0 1-6 15,0 12-8-15,0 8 7 16,0 8 2-16,1 5 1 16,-1 7-1-16,0 3 0 15,0-1 0-15,-3-2 1 0,-2-5 0 16,-7-7 0-16,0-8 0 15,2-7-1-15,-4-5 0 16,1-8 0-16,-3-1-33 16,5-1-40-16,0-11-64 15,6-3-108-15</inkml:trace>
  <inkml:trace contextRef="#ctx0" brushRef="#br0" timeOffset="116518.6839">31356 7191 690 0,'-4'-3'36'16,"4"-6"-13"-16,0 2 36 0,5 0-44 16,7 1 6-16,2 1-19 15,0 2-1-15,2 1 1 16,-2 0 1-16,-1 2 1 15,-2 0-2-15,-6 0-2 16,-1 0 0-16,-4 4-2 16,0-1 0-16,0 1 0 0,0-1 2 15,0 3-1-15,-2-3 1 16,-4 4-1-16,1-1 1 16,-2 2 2-16,-1 2-2 15,0 0-3-15,1 3-1 16,-2 1 2-16,2-1 1 15,1 1 1-15,4-4-1 0,2 3 0 16,0-4-2-16,0 0 3 16,4 2-1-16,5-4 2 15,-2-2 0-15,4-1-1 16,0-3 2-16,6-1 1 16,0 0-3-16,7 0-10 15,-2-3-29-15,4-6-57 0,1-2-40 16,-7-1-247-16</inkml:trace>
  <inkml:trace contextRef="#ctx0" brushRef="#br0" timeOffset="116924.9095">31817 7156 675 0,'-9'-5'57'0,"1"-1"-51"15,-4 6 34-15,2 0-24 16,0 4-10-16,0 8-4 16,-1 2-3-16,3 2 2 0,-4 2-1 15,5 0 2-15,4 0-1 16,-1-2-1-16,4-2-3 15,0-1-1-15,7-4 0 16,5-4 3-16,5-3 2 0,5-2 3 16,1 0-2-16,0-9-2 15,-1-3 0-15,-5-4 1 16,-2-4 1-16,-3-3 1 16,-8 1-2-16,-4 1-1 15,0 3 0-15,-11 2-1 16,-2 5-2-16,-6 8 0 0,3 3-1 15,2 0-40-15,2 7-54 16,2 4-106-16</inkml:trace>
  <inkml:trace contextRef="#ctx0" brushRef="#br0" timeOffset="117128.0079">32027 7359 380 0,'0'18'392'0,"4"-5"-391"16,-4 1 10-16,-9-1 3 15,-2 6 4-15,-3 2-8 16,2 4-7-16,-7 0-1 16,4 0-3-16,2-5-45 15,-1-8-122-15,6-5-187 16</inkml:trace>
  <inkml:trace contextRef="#ctx0" brushRef="#br0" timeOffset="117503.0092">32292 7099 398 0,'0'-4'260'15,"-5"-6"-258"-15,-5 10 7 0,1 0 0 16,-2 10-6-16,4 4-2 16,-2 10-1-16,2-1 1 15,4 2 0-15,0-2-1 16,3 0-1-16,0-3 1 16,8-4 0-16,2-4 0 15,5-6 3-15,3-2 1 16,2-4 3-16,1-2-3 0,0-11-1 15,3-3-1-15,-7-5 0 16,2-4 0-16,-9-2 0 16,-5 2 3-16,-5-2 12 15,-5 6 3-15,-10 6-6 16,-4 7-12-16,-2 6-2 0,3 2-1 16,-2 0-44-16,8 8-24 15,1 2-82-15,10-2-336 16</inkml:trace>
  <inkml:trace contextRef="#ctx0" brushRef="#br0" timeOffset="117862.333">32545 7135 636 0,'0'-4'11'0,"-12"2"24"16,4 2-10-16,-4 2-24 15,-3 8 0-15,1 5 0 16,-1 3-1-16,6 1 1 16,2 1-1-16,5 0-2 15,2-2 1-15,0-4 1 0,11-5 0 16,4-2 0-16,4-3 3 16,3-4 3-16,-2 0-1 15,4-8-3-15,0-2 0 16,-4-5-1-16,-3-4 0 0,-5-1 1 15,-7-2-2-15,-5 3 0 16,-5-1 11-16,-15 6 7 16,-2 5-9-16,-4 5-7 15,4 4-2-15,-4 0-2 16,10 11-62-16,4-2-55 0,1 5-272 16</inkml:trace>
  <inkml:trace contextRef="#ctx0" brushRef="#br0" timeOffset="118049.9811">32663 7315 611 0,'2'5'130'16,"-2"0"-131"-16,0 6 13 16,-3 5 6-16,-7 4 4 15,-4 5-13-15,-4 0-5 16,0 2-2-16,2-1 1 0,-3-4-10 15,7-5-66-15,4-6-51 16,4-4-112-16</inkml:trace>
  <inkml:trace contextRef="#ctx0" brushRef="#br0" timeOffset="118440.5677">32971 7053 666 0,'0'-2'11'16,"0"2"15"-16,-7 0-25 15,-3 7-1-15,-2 7 1 16,-5 5 3-16,3 5-4 16,-1 1 1-16,7 0 1 15,-1 0-1-15,3-4 2 16,1 1-2-16,5-6-1 0,0-2 1 15,0-5-1-15,6-4 3 16,8-5 2-16,0 0 3 16,4-3-2-16,5-10-4 15,-3-7-1-15,3-4 1 16,-6-3 0-16,-5 0-1 0,-3-1 13 16,-9 2 16-16,0 7-5 15,-12 3-11-15,-7 5-10 16,0 6-5-16,-1 3 1 15,0 2-1-15,2 2-12 16,7 8-58-16,2 0-42 0,6 0-146 16</inkml:trace>
  <inkml:trace contextRef="#ctx0" brushRef="#br0" timeOffset="118831.1642">33212 7103 702 0,'0'-8'12'0,"0"3"-9"15,0 3 16-15,-3 2-5 0,-8 0-14 16,-7 5-4-16,2 6 4 16,-4 3 0-16,4 3 0 15,0 0 0-15,5-2 0 16,3 1 1-16,1-4-1 15,6 1 0-15,1-3-3 16,3-3 4-16,10-1 0 0,9-2 5 16,-1-4 2-16,6 0-5 15,2-6 2-15,0-5-4 16,0-3 1-16,-4-5 0 16,-6-3 1-16,-2-3 8 15,-9 4 15-15,-8-1-1 0,0 6-4 16,-10 4-15-16,-10 5-5 15,1 5-3-15,-3 2 1 16,0 2 0-16,0 8-19 16,8 3-53-16,2-1-62 15,4-1-241-15</inkml:trace>
  <inkml:trace contextRef="#ctx0" brushRef="#br0" timeOffset="119174.9147">33456 7122 706 0,'0'-5'6'0,"0"3"8"16,-3 2-10-16,-8 0-8 16,1 9 4-16,-3 3-2 15,-1 3 4-15,3 1-2 0,2 0 0 16,2-4 0-16,3 2 1 15,3-3-2-15,1-4 1 16,0 1 0-16,7-7 6 16,7-1 21-16,4 0-3 15,2-1-10-15,1-7-6 0,2-4-2 16,-1-4 0-16,-4 2 6 16,-2-4 4-16,-7 2 0 15,-7 1-1-15,-2 4-2 16,-9 3-15-16,-9 2 0 15,2 6-1-15,-4 0-2 16,0 0-68-16,6 0-36 0,7 2-196 16</inkml:trace>
  <inkml:trace contextRef="#ctx0" brushRef="#br0" timeOffset="119612.3902">33329 6289 709 0,'0'-4'15'0,"27"1"38"16,11 9-29-16,9 16 5 15,12 13 0-15,0 12-10 16,4 14-8-16,-3 16-2 16,-11 19-2-16,-9 13-1 0,-22 9-1 15,-15 7-5-15,-11 0 0 16,-25-3 0-16,-14-13-2 15,-6-11-29-15,-3-14 14 16,-3-12 12-16,3-15 5 16,0-18-1-16,3-14 1 0,4-9 3 15,5-7 3-15,7-7-3 16,8-2 3-16,8-5-34 16,5-15-141-16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31:41.4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3951 3828 512 0,'-17'-8'19'0,"4"2"5"16,4 2 33-16,4-3-17 16,5-1-2-16,0 0-13 15,12-3-21-15,8 1-1 16,4 0 2-16,0 3-2 15,3 3-3-15,-1 4 1 0,-6 0-2 16,-3 15-1-16,-2 9-3 16,-6 0 3-16,-8 10 2 15,-1 1-1-15,-5 5 4 16,-10-1 2-16,-4-3 9 16,-1-4-3-16,1-7-5 0,4-4 0 15,5-9 1-15,1-6-2 16,6-6-3-16,3-2 17 15,8-14 12-15,6-11-16 16,6-6-15-16,4-7 5 16,0-3-6-16,-2 0 5 0,-4-1-3 15,-4 9 0-15,-5 2 3 16,-5 9-2-16,-4 4 6 16,0 8 5-16,0 2-3 15,0 7-1-15,0 3-4 16,-1 2-5-16,-4 11-11 15,5 6 9-15,0 7 1 0,0 3 1 16,0 3 1-16,0 4 0 16,6-3-1-16,1 5 0 15,0-6-2-15,4 1-13 16,2-4-24-16,1-4-24 0,2-3-34 16,0-10-99-16,4-4-230 15</inkml:trace>
  <inkml:trace contextRef="#ctx0" brushRef="#br0" timeOffset="187.4962">4335 4054 621 0,'0'0'48'16,"-4"0"3"-16,4 0-6 16,0 3-42-16,0 12-8 15,4 5 9-15,1 5 3 16,2 7-2-16,1 1-2 0,0-1-1 15,1 3 0-15,-4-10-31 16,-1-6-93-16,-1-10-319 16</inkml:trace>
  <inkml:trace contextRef="#ctx0" brushRef="#br0" timeOffset="968.6721">4738 4081 568 0,'2'-7'18'0,"-2"0"39"16,0 1-11-16,2 6-12 16,-2 0-7-16,0 9-21 0,0 9-17 15,0 7 15-15,0 7 11 16,-5 7-5-16,-4 2-8 15,-1 0 2-15,2-3-2 16,1-5 1-16,3-4-27 16,0-8-63-16,4-6-47 0,0-11-208 15</inkml:trace>
  <inkml:trace contextRef="#ctx0" brushRef="#br0" timeOffset="1531.1384">4976 3810 545 0,'0'-9'8'15,"-5"4"3"-15,4 2 39 16,1 3-24-16,0 0-21 15,0 3-16-15,6 7 10 16,1 1 0-16,1 2 2 16,3-3-1-16,2 0 2 0,-3 0-2 15,4-6-2-15,-2 0 1 16,0-4 3-16,3 0 2 16,-1-5 4-16,-1-5-1 15,-3-5 0-15,-1 1 3 16,-6-2 7-16,0-2 9 0,-3 4 0 15,0 1-6-15,0 3-6 16,0 0-2-16,-3 4-1 16,3 4-4-16,0 2-3 15,0 0-7-15,0 8-7 16,0 9 2-16,0 3 7 0,5 8 1 16,0 4 2-16,4 3-1 15,-2 4 0-15,2-1 0 16,-3-2 1-16,-1-2-2 15,-3-4-2-15,-2-5-13 16,-6 0 0-16,-2-7 12 16,-5-4 5-16,-3-6 0 0,-1-4 2 15,3-4 0-15,-1 0 0 16,3-7-1-16,3-3 0 16,3-1 0-16,6 0-6 15,0 4-17-15,6-1-44 0,7 0-89 16,2 1-111-16</inkml:trace>
  <inkml:trace contextRef="#ctx0" brushRef="#br0" timeOffset="1734.2892">5280 4129 640 0,'0'0'63'0,"0"0"-18"15,0 5 5-15,0 3-38 16,0 6-12-16,0 9 1 16,0 4-1-16,0 3 2 0,0 3-1 15,-2 0-9-15,1-4-55 16,-3-12-85-16,-1-4-374 16</inkml:trace>
  <inkml:trace contextRef="#ctx0" brushRef="#br0" timeOffset="2296.713">3853 3537 445 0,'-22'0'6'0,"-1"11"24"16,0 8-7-16,-1 12-1 15,2 11 3-15,3 16 10 16,4 12-11-16,3 12-12 0,2 11-3 16,5 7-5-16,5 0-1 15,14-7-3-15,16-11 0 16,16-13-5-16,22-15-29 15,7-20-81-15,13-18-357 16</inkml:trace>
  <inkml:trace contextRef="#ctx0" brushRef="#br0" timeOffset="2874.7961">5433 3635 317 0,'0'-4'252'15,"0"-1"-249"-15,0 0 8 16,6 1 11-16,10 4-14 0,6 0-1 16,10 0 0-16,5 9-3 15,6 11-1-15,4 8 0 16,2 15-1-16,-3 14-1 15,-7 9 2-15,-5 14-1 16,-8 6 0-16,-13 8 1 16,-11-7-2-16,-2 0 1 0,-15-7 2 15,-8-7-3-15,-6-5-24 16,1-13-29-16,-1-8-63 16,5-10-151-16</inkml:trace>
  <inkml:trace contextRef="#ctx0" brushRef="#br0" timeOffset="3515.3714">6692 3499 528 0,'-4'-5'25'16,"-1"0"34"-16,0 5-4 15,1 0-29-15,-4 0-20 0,0 10-5 16,-3 15-7-16,0 7 3 15,0 15 5-15,-1 10 1 16,-4 11 1-16,3 9 0 16,2-1 0-16,1 1 0 0,6-4-3 15,4-8 1-15,5-12-3 16,17-9-1-16,12-12 0 16,7-11-4-16,12-13-47 15,2-8-49-15,3-13-185 16</inkml:trace>
  <inkml:trace contextRef="#ctx0" brushRef="#br0" timeOffset="3999.7183">7028 3785 617 0,'-13'-9'3'0,"8"0"-2"15,5 0 15-15,0 2-6 16,9-2-7-16,5 2 2 16,4 3 0-16,2 3-1 0,-1 1-3 15,0 0-1-15,-4 5-1 16,-5 8-1-16,-5 2-2 16,-5 6-2-16,0 0 4 15,-7 0 4-15,-8-4 1 0,3 3-1 16,-1-9 1-16,6-4-2 15,4-4 0-15,1-3 1 16,2-10 11-16,0-6-11 16,10-7-1-16,2-6 4 15,0 1 3-15,2-2-4 16,-1 0-1-16,-1 5 0 16,-4 8 7-16,-3 3 7 0,-3 5 6 15,-2 4-1-15,0 5-5 16,0 0-16-16,0 5-8 15,-2 11 5-15,-1 5 3 16,1 6 1-16,2 5-1 0,0 3 0 16,0-2-1-16,4 0 0 15,4-2-8-15,4-2-14 16,3-10-31-16,1-3-31 16,1-9-144-16</inkml:trace>
  <inkml:trace contextRef="#ctx0" brushRef="#br0" timeOffset="4327.8136">7358 3935 497 0,'-3'0'24'16,"-1"0"-10"-16,4 0 56 15,0 0-54-15,6 0-19 16,4 0 12-16,5-1-5 15,4 1-2-15,1 0 2 16,0 0 2-16,-2 0-4 0,-2 0 0 16,-2 0-3-16,-9 8-1 15,-1 2-3-15,-4 1 1 16,0 3 8-16,-7 4-2 16,-4-1 1-16,-2 0-3 15,1-1 2-15,3-2-1 0,0 1-2 16,2-7 2-16,3 2 0 15,4-7-3-15,9-3-3 16,11 0 3-16,11-5 10 16,4-8-53-16,7-1-151 15</inkml:trace>
  <inkml:trace contextRef="#ctx0" brushRef="#br0" timeOffset="4499.6839">7793 4007 457 0,'-9'10'90'16,"-1"-3"-80"-16,3 9 15 0,0 3 4 16,2 8-13-16,-2 5-11 15,1 9 1-15,1 4-3 16,-2 1 0-16,-2-3-1 16,1-2 0-16,1-11-22 0,2-8-152 15</inkml:trace>
  <inkml:trace contextRef="#ctx0" brushRef="#br0" timeOffset="5780.8292">8095 3681 528 0,'0'-3'31'16,"-6"-1"28"-16,5 3-7 16,1-1-26-16,0 0 0 0,-2 0-2 15,2 1-17-15,0 1-5 16,0 0-5-16,0 0-2 15,0 0 5-15,2 3-3 16,1 1 4-16,1-3-1 16,1 1 1-16,-2 0-5 0,1-2-3 15,-2 0 4-15,1 0 7 16,-3-2 0-16,0-3-2 16,0-3-1-16,0 1 1 15,0 0 1-15,0 2-1 16,0-1-1-16,0 6-1 15,0-3 3-15,0 3 2 0,0 0-5 16,0 0 1-16,0 0 1 16,0 0 0-16,0 0 2 15,0-1-1-15,0 1 5 16,0-3 1-16,0 3 2 0,0 0-3 16,0-1-2-16,0 1-2 15,0-2 0-15,0 2 0 16,0 0-1-16,0-2 1 15,0 2-2-15,0-2 1 16,0 2-2-16,0 0 0 0,0 0-1 16,0 0 0-16,0 0-1 15,0 0 0-15,0 0-2 16,0 0-2-16,0 2-2 16,0 3 4-16,0 4 3 15,4 4-1-15,0 3 0 16,-1-4 2-16,4 5-1 0,-1-3 0 15,5 0 1-15,-1-3-1 16,3-5-2-16,3-1 1 16,2-5-1-16,0 0 5 15,2-10 1-15,-4-4 0 0,-3-2 0 16,-4-4-1-16,-4 3 0 16,-3-6-2-16,-2 3 1 15,0 2-3-15,0 2 3 16,0 2 1-16,-2 7-2 15,0 1 6-15,2 5-2 16,0 1-6-16,0 0-3 0,0 3-8 16,0 6 5-16,2 4 8 15,5 2-2-15,0 3 1 16,4 2 1-16,0 2-1 16,2 2-2-16,2 4 3 15,-2 3-1-15,1 4 1 16,-5-2 0-16,-1 0-2 0,-8 2 1 15,0-6 1-15,-8-1-2 16,-8-6 0-16,-2-5 3 16,-4-2 2-16,3-5 0 15,-1-6-2-15,3-4 2 0,2 0-1 16,3-4 1-16,5-6-2 16,4-2-5-16,3 0-14 15,0 0-11-15,6 2-23 16,5 2-48-16,-1 1-100 15</inkml:trace>
  <inkml:trace contextRef="#ctx0" brushRef="#br0" timeOffset="6124.5529">8463 3985 696 0,'0'0'64'0,"0"0"-51"15,2 0 30-15,6 0-25 16,-1 0-14-16,3 0 4 16,-1 0-9-16,3 2 2 0,-4 1-2 15,-1 3 1-15,-2 4-3 16,-5-2-4-16,0 5 8 16,0 0-1-16,-2-1 0 15,-3 3 4-15,0-5-3 16,-2 1 2-16,6-4-1 0,-1 0-3 15,2-5 2-15,0 0-2 16,2-2-5-16,11 0 5 16,4-6 5-16,7-4 1 15,5-3-3-15,3-1-4 16,0 1-32-16,2-5-60 16,-2-1-61-16,-3-4-233 15</inkml:trace>
  <inkml:trace contextRef="#ctx0" brushRef="#br0" timeOffset="6405.8193">8631 3493 654 0,'-10'-24'97'15,"3"3"-91"-15,5 7-1 0,2 8 10 16,12 6-14-16,8 6-8 15,9 15 5-15,7 9 3 16,5 9-2-16,4 10 0 16,-6 6 2-16,-3 7-1 15,-7 10 0-15,-11 6-1 16,-9 4 2-16,-9 8 3 16,-2 0-1-16,-18-6-1 0,-5-4-10 15,-2-10-32-15,-1-13-13 16,-1-13-50-16,-1-15-196 15</inkml:trace>
  <inkml:trace contextRef="#ctx0" brushRef="#br0" timeOffset="7702.6251">6084 4387 592 0,'1'-3'37'15,"-1"0"-32"-15,0 1 13 0,0 2 0 16,0 0-5-16,0 12-14 15,0 8-7-15,-4 10 6 16,-5 15 4-16,-6 6 3 16,-9 3-7-16,-3 0-180 15</inkml:trace>
  <inkml:trace contextRef="#ctx0" brushRef="#br0" timeOffset="8577.5908">9069 4254 463 0,'3'0'75'0,"0"0"-50"0,1 0 15 16,1 0-23-16,0 2-7 16,0 8 3-16,-3 8-8 15,0 9-5-15,-2 8 6 16,-4 12 9-16,-10 1-6 15,-6 6-3-15,1-6-3 0,-4-4 0 16,4-8-30-16,4-14-148 16</inkml:trace>
  <inkml:trace contextRef="#ctx0" brushRef="#br0" timeOffset="9061.9374">9985 4042 432 0,'4'0'71'16,"5"0"-66"-16,2 0 16 16,3-4 0-16,4-2-15 15,7 1-5-15,4 2 0 0,9-1 0 16,1-2 1-16,1 4-2 15,3-4 0-15,-1 0-51 16,0-1-202-16</inkml:trace>
  <inkml:trace contextRef="#ctx0" brushRef="#br0" timeOffset="9249.4099">10797 3963 472 0,'11'0'44'0,"-4"-3"-42"16,1-3 6-16,7 1-2 0,-1 1-4 16,3 1 2-16,-1-1 0 15,2 1-3-15,5 2-1 16,3-4 0-16,-2 1-59 16,5-3-326-16</inkml:trace>
  <inkml:trace contextRef="#ctx0" brushRef="#br0" timeOffset="9421.2741">11405 3895 575 0,'8'0'8'0,"1"-3"-6"16,3 1 7-16,8-1-4 0,6 3 0 15,2-2 0-15,10 2 0 16,5 0-3-16,5 0 0 15,2-1-9-15,4-3-165 0</inkml:trace>
  <inkml:trace contextRef="#ctx0" brushRef="#br0" timeOffset="10061.8533">12562 4014 191 0,'4'-2'334'0,"-1"-3"-291"15,1 2 24-15,1 1-18 16,3 2-32-16,0 0-10 16,-2 11 3-16,-3 5-6 0,-3 11 0 15,0 7 5-15,-14 7 2 16,-4 5-5-16,-6 2 1 15,2-4-3-15,-2-9-84 16,6-12-156-16</inkml:trace>
  <inkml:trace contextRef="#ctx0" brushRef="#br0" timeOffset="10718.0555">13156 3439 429 0,'0'-11'28'0,"0"0"-8"16,0 3 55-16,0 4-3 0,0 0-19 15,0 4-11-15,0 0-16 16,-5 16-29-16,-2 8-7 16,-3 13 13-16,-3 16 17 15,-8 17 1-15,4 13-7 16,-3 9-4-16,6-1-6 0,4-2-1 15,10-5 0-15,12-17-5 16,18-17-1-16,13-16-18 16,13-16-70-16,5-14-45 15,3-8-189-15</inkml:trace>
  <inkml:trace contextRef="#ctx0" brushRef="#br0" timeOffset="11327.4177">13550 3637 132 0,'-11'-7'477'16,"3"-2"-477"-16,7 1 6 16,1 1 20-16,1 4-13 15,13-1-12-15,1 4 4 16,5 0-4-16,2 4-1 15,2 9-1-15,0 2 1 0,-6 7 0 16,-2 3-2-16,-6 5 1 16,-7 2-1-16,-3 0 3 15,-1-1 1-15,-13-4 0 16,2-7-2-16,2-3 0 16,-2-7 1-16,2-3 0 15,3-6 2-15,2-1 0 0,4-11 2 16,1-8 0-16,0-8-5 15,8-8 3-15,4 0 4 16,0-5-2-16,1 3 2 16,1 4 7-16,-1 4 11 0,-4 4 0 15,-2 9-7-15,-4 5-3 16,2 4-1-16,-5 7 5 16,0 0-10-16,0 6-18 15,0 6-1-15,0 8 11 16,0 3 1-16,2 5 0 0,-2 4 0 15,1 3 0 1,3 4-2-16,1-2-2 0,2-1-40 16,3-4-63-16,5-8-119 15</inkml:trace>
  <inkml:trace contextRef="#ctx0" brushRef="#br0" timeOffset="11921.1084">13927 3985 513 0,'-6'8'17'0,"3"3"-19"16,-1 5 14-16,3 2 3 15,-1 1-7-15,2 3 4 16,0 3-2-16,0-5-1 15,0 1-4-15,0-5-2 0,0 0 0 16,0-7-3-16,-2-2 3 16,-1-5-1-16,-2-2 1 15,4-4 6-15,1-10-3 16,0-7-4-16,0-8-1 16,8-2 1-16,2-4 3 15,4-2 3-15,-1 3 6 0,3 2-6 16,-1 8-1-16,-3 4-3 15,1 5 1-15,-6 8-1 16,0 3-1-16,-2 4 0 16,0 0-7-16,1 12 0 0,-4 6-1 15,0 6 3-15,0 1 3 16,-1 3 1-16,-1 2-1 16,4-1 1-16,-1-2-1 15,3-2 1-15,0-7-1 16,2-5-1-16,1-1-1 0,2-9 1 15,3-3 3-15,0-3 6 16,6-12 7-16,1-2 0 16,-2-8-3-16,1-3 2 15,-5 1 1-15,2-4-8 16,-7 4-5-16,0 6 3 16,-6 3 6-16,-3 3-2 0,-1 8-10 15,0 2-2-15,0 5-1 16,-8 0-33-16,3 0-77 15,0 4-81-15</inkml:trace>
  <inkml:trace contextRef="#ctx0" brushRef="#br0" timeOffset="12155.4634">14527 3992 726 0,'0'0'96'0,"0"0"-93"16,2 1 0-16,-2 5 0 15,0 7-2-15,0 6 3 16,0 6 2-16,-6 11-2 0,-3 4 0 16,0 7-1-16,-3 5 2 15,-6-1-4-15,-3-1 1 16,1-7-33-16,-2-9-199 15</inkml:trace>
  <inkml:trace contextRef="#ctx0" brushRef="#br0" timeOffset="14140.0482">14717 3535 247 0,'-3'-5'197'0,"1"-2"-159"15,0-2 39-15,2 1-16 16,0 1-15-16,0-1-6 16,0 1-10-16,0-1-9 0,0 3-2 15,-2 3 0-15,2 0-3 16,-1 2-10-16,1 0-5 15,-3 2-9-15,3 5 3 16,0 6 6-16,0 1-1 16,3 0 2-16,4 3-2 15,0-2-1-15,3 2 3 0,0-3-2 16,0-2 0-16,-1-1 0 16,2-6-1-16,0-1 0 15,3-4 2-15,0 0 1 16,0-2 0-16,3-10 2 15,-7-2-1-15,2-6 0 0,-7 0 0 16,-2-3 0 0,-3-2-1-16,0 5-3 0,0 5 1 15,0 2 1-15,-3 6 4 16,1 1 1-16,2 6-3 16,0 0-4-16,0 6-13 15,4 4 10-15,3 10 4 0,1 2 0 16,4 4 0-16,-4 4-2 15,1 2 2-15,1 8 0 16,-5-1-2-16,-3 4 2 16,-2 3 1-16,0-2-3 0,-7 1 2 15,-8-2-1-15,-5-6-1 16,1-5-1-16,-5-7 7 16,-1-5-5-16,1-9 5 15,5-4-2-15,3-7 2 16,0 0 3-16,4-9 8 15,4-10-3-15,1-6-8 16,3-4-3-16,4-3-3 0,0 0 1 16,6 2 1-16,6 1-1 15,1 6 1-15,3 1-4 16,2 7-21-16,-2 2-16 16,2 4-40-16,-4 3-65 0,-1 3-147 15</inkml:trace>
  <inkml:trace contextRef="#ctx0" brushRef="#br0" timeOffset="15030.6044">14999 4006 666 0,'0'0'18'15,"0"0"-11"-15,0 4-1 16,0 4-8-16,0 3 0 16,0 5 2-16,0 6 0 0,-5 6 1 15,-1 1-1-15,-2-1 1 16,0 1 2-16,-4-6-1 15,2-5 0-15,3-8-1 16,0-5 2-16,2-5 3 0,3 0 28 16,2-10 4-16,0-8-28 15,0-7-8-15,7-3 3 16,5-6 0-16,3 4-3 16,-1-1-2-16,1 4 0 15,-3 7 1-15,-3 8-1 0,-1 5-3 16,-3 5 0-16,2 2 1 15,-2 0-2-15,0 6 0 16,3 5 4-16,1 3 0 16,0 4-1-16,0 1 1 15,0 4 0-15,0 0 0 16,2-1 0-16,-2-1 0 16,-2-3 1-16,0-5 0 0,1-7 0 15,0-4-2-15,3-2 0 16,-1-7 9-16,5-8-1 15,-3-7-3-15,3-5-1 0,-3-5 9 16,1-2 4-16,-4 0-6 16,-4 1-4-16,-1 2 3 15,-4 6 3-15,0 6-5 16,0 4-7-16,-4 8-3 16,-1 6-3-16,-2 1 3 15,2 3-13-15,0 7-22 0,4 3-19 16,1-4-61-16,0-2-160 15</inkml:trace>
  <inkml:trace contextRef="#ctx0" brushRef="#br0" timeOffset="15421.2109">15330 3253 583 0,'0'-2'14'16,"0"2"8"-16,12 6-18 15,6 14-2-15,7 4 16 16,8 14 15-16,4 8-4 16,2 13-7-16,-3 9 2 0,-4 11-7 15,-10 11 1-15,-10 9-4 16,-12-2-7-16,-5 5-3 16,-20-2 0-16,-1-7-1 15,-9-13-6-15,1-14-38 16,0-13-6-16,-4-10-20 15,-1-20-147-15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5:27:09.4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2480 7088 545 0,'0'0'6'16,"0"-3"-4"-16,0 1-3 15,2 2-1-15,1 0 2 16,4 0-1-16,3-2 2 16,4 0-3-16,5 2 3 0,3 0-2 15,1 0 1-15,6 0 0 16,0 0-2-16,0 0 1 15,3 6 1-15,2 0 0 16,2 2-1-16,1-1 1 16,7-2 0-16,0-1 0 15,9-2 1-15,6-2 0 0,5 0 4 16,6 0 2-16,2-2-2 16,7-4-2-16,4 0-2 15,-1-4 0-15,8 2 0 16,5-3 0-16,0 0 1 15,10-3-1-15,-3 3 0 0,3 1 1 16,-2-3 2-16,1 2 2 16,4 2 2-16,-2-1-2 15,4 3-2-15,1-4 2 16,0 4-3-16,1-2 1 16,0-1-1-16,4 4 4 15,-1-1-4-15,1-3 1 0,1 2-1 16,3-1 0-16,2 0 0 15,0-4-2-15,4 2 1 16,0-1-1-16,3 0 0 16,1-3 0-16,-1 3-1 0,2-1 1 15,-2 1 0-15,3 1 4 16,-5 1-1-16,0 1 1 16,4 0-5-16,-2 0 2 15,0 3-2-15,1-4 0 16,0 0 0-16,-3 6 1 15,0-4-1-15,1 1 0 0,-3 2-1 16,-1 1 2-16,0 3 0 16,-4 0 3-16,1 1 6 15,-4 0 3-15,0 0-4 16,-5 0-3-16,2 0-2 16,-3-4 0-16,-4 1-1 0,-2-2 1 15,-3-3 0-15,-7 0 0 16,-1-2 4-16,-4 0-1 15,-6 0 3-15,-4-2 0 16,-4-3-2-16,-8 2-3 16,-1-1-2-16,-6 0 0 15,-5 4-2-15,-2-2 2 16,-5 4-3-16,0 3 0 0,-4 0 0 16,-5 0-2-16,-4-2-100 15,-6-11-216-15</inkml:trace>
  <inkml:trace contextRef="#ctx0" brushRef="#br0" timeOffset="1156.1685">14941 6556 466 0,'-25'-10'38'15,"4"-1"-28"-15,3 3 12 16,7 2 26-16,6 0-15 16,1 1-4-16,4 2-6 15,0-1-15-15,4 1-10 0,8-1-1 16,8-2 4-16,6 1 0 15,9-2 0-15,10 0-1 16,7-2 1-16,9 0 1 16,7-5-1-16,11 2 2 15,7-1 1-15,9 2-1 16,7 0 1-16,3 4-6 0,8 0 4 16,2 2-2-16,3-2 0 15,6 1 0-15,0 2 0 16,6-6 1-16,3 3 0 15,-2-4-2-15,7 1 1 16,2-2 1-16,2-1 1 0,-1 0 1 16,2 1 0-16,1 1 0 15,-5 0-2-15,3 4 0 16,0 0 2-16,2 0-3 16,0 2 0-16,3 0 2 15,1-3 1-15,5 3 0 0,0-4-1 16,-1 2 4-16,3-1 0 15,1-2 3-15,0 1 4 16,5 0-4-16,-5-2 2 16,5 5-1-16,2-2-3 15,3 6-3-15,1 0 0 0,1 2-1 16,3 0-1-16,0 0 0 16,-1 4-4-16,1-1 3 15,-4 2 1-15,2-5-3 16,-2 0 3-16,-6 0-2 15,-1 0 1-15,-1-8-1 0,-2 3 0 16,0-2-1-16,-3-1 2 16,2 5 0-16,0 1 1 15,2 0 4-15,-3 2-2 16,-8-2 0-16,1 2-1 16,-7 0-3-16,-4-1 2 15,-6-5-3-15,0-2 3 0,-4-2 0 16,-3-4-2-16,0-2 2 15,-6-2 5-15,1 2 1 16,-4 0 0-16,-4-2-1 16,-6 2-4-16,-5 4 2 15,-1 1-3-15,-3 2 1 0,2 4-3 16,1 0 1-16,1 3-1 16,0 2 1-16,3-2-1 15,3 2 0-15,-8 0 2 16,-4 0-4-16,-13 0 2 15,-17-9-31-15,-15-21-246 0</inkml:trace>
  <inkml:trace contextRef="#ctx0" brushRef="#br0" timeOffset="2484.1981">16635 9414 656 0,'5'0'1'16,"11"-4"-10"-16,13-5 11 16,12 1-1-16,12-5 0 15,9 1 0-15,13-6-2 0,15 0 2 16,9-3-1-16,13-1 0 15,10-3 1-15,10 0 0 16,9-1-1-16,10-3 0 16,5 1 0-16,9-1 0 15,4 2 0-15,11-3 1 16,6 2-1-16,5-1-1 0,4 2 2 16,10-2 0-16,5 3 0 15,4 1-3-15,5-2 4 16,9 0 0-16,1 0-1 15,7 1 1-15,1-1 1 16,4 0-2-16,1 2 1 0,3 0 0 16,1 0 1-1,3 6-2-15,2-3 1 0,2 1 2 16,4 0-4-16,2 1 2 16,1-1 0-16,4 1-1 15,1 0 0-15,0 2 2 0,-2-1 3 16,3-1 8-16,0 2 2 15,1 1-3-15,-1-1-2 16,1 3-5-16,-4 3-3 16,-2-1 0-16,-3 6-4 15,-5-2 2-15,-3 2 1 0,-8 1-4 16,-3 1 4-16,-3 0-2 16,-7-4 0-16,-6 2 1 15,-4-2-1-15,-4 0-1 16,-5-2 4-16,1 1 5 15,-6-1 13-15,-7 0-8 0,-7 1-4 16,0-1-4 0,-8 0-1-16,-9 2-2 0,-2 0 3 15,-5 2-4-15,-3 2 0 16,-10-2-1-16,-16 1 0 16,-21-8-18-16,-29-18-133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56:59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3705 3228 521 0,'0'-7'47'0,"0"2"-29"16,0 1 35-16,0 4-12 15,0 0-33-15,0 11-13 16,0 7 0-16,0 8 18 15,0 8-1-15,0 4 1 16,0 1-2-16,0-1-6 16,-3-6-2-16,-2-4 1 0,0-8-1 15,-1-6 4-15,-2-5 3 16,1-9 10-16,2 0 13 16,2-18 4-16,-1-7-25 15,4-8-10-15,0-9-1 16,0 0 0-16,0-3 0 0,5 4 1 15,1 7-2-15,-1 7 0 16,-2 8-1-16,2 8-1 16,-2 7 1-16,1 4-4 15,1 4-4-15,5 12 5 16,0 5 4-16,2 6-1 16,2 4 2-16,3 1 0 15,1 2 0-15,3-3-1 0,-1-2 0 16,0-4 1-16,1-7-1 15,-2-2 1-15,-4-9-2 16,4-5 0-16,-7-2 3 0,3-9 4 16,-5-10 5-16,1-7-3 15,-4-2-1-15,-3-8 3 16,-2-1-1-16,-2 1-4 16,0 0 0-16,0 4-1 15,0 5-2-15,0 6-1 16,0 8-2-16,3 7-1 15,6 6-17-15,6 0-67 0,2 12-50 16,3 4-95-16</inkml:trace>
  <inkml:trace contextRef="#ctx0" brushRef="#br0" timeOffset="218.7108">4350 3303 775 0,'-5'-10'4'16,"0"1"22"-16,5 2 2 0,0-1-20 15,3 1-4-15,8 4-9 16,4-1 2-16,0 2 4 16,4 0 0-16,1 2-35 15,-5 0-43-15,0 0-50 16,-3 2-131-16</inkml:trace>
  <inkml:trace contextRef="#ctx0" brushRef="#br0" timeOffset="359.3211">4343 3412 651 0,'-5'7'62'0,"5"-3"-47"16,7 1 31-16,17-3-19 15,10-1 4-15,10-1-16 16,14 0-11-16,4 0-3 15,3-3-49-15,-2-9-207 16</inkml:trace>
  <inkml:trace contextRef="#ctx0" brushRef="#br0" timeOffset="1796.9277">5124 3166 464 0,'-7'-11'31'0,"2"-1"26"0,1-3 11 15,4 1-27-15,0 1-15 16,4 1-12-16,8 1-10 15,5 4-5-15,6 2-2 16,0 5 3-16,2 0-2 16,0 9-4-16,-3 5 4 0,-6 9-1 15,-6 2 1-15,-3 4 0 16,-7-1 2-16,0-1 0 16,-2-2-1-16,-10-4 2 15,2-1 2-15,-2 0 1 16,0-4 3-16,2-4 2 15,3-3-3-15,2-2 0 0,5-5-5 16,0-2 0-16,0 0 11 16,3-4 27-16,6-4-19 15,-2-3-14-15,2-2-4 16,-1 5 0-16,-3 0 2 16,-2 3 1-16,-1 2 0 0,-2-1-2 15,0 4-2-15,0 0-2 16,0 0-2-16,0 0-6 15,0 0-17-15,0 0-8 16,0 0 1-16,0 0-4 0,0 0 10 16,0 0 6-16,0 0 4 15,0 0-5-15,0 0-27 16,2 0-65-16,1-2-195 16</inkml:trace>
  <inkml:trace contextRef="#ctx0" brushRef="#br0" timeOffset="2406.2631">5190 3335 218 0,'-7'0'251'0,"4"0"-233"16,-1 0 54-16,4 0-26 0,0 0-16 15,0 0 1-15,7-1-11 16,6-1-6-16,5 0-7 15,0 2-6-15,4 0-1 16,-1 0 1-16,1 0-2 16,1 9-13-16,3-4-92 0,-2 0-48 15</inkml:trace>
  <inkml:trace contextRef="#ctx0" brushRef="#br0" timeOffset="6000.843">5701 3128 530 0,'-6'-5'13'0,"-2"3"5"16,0 2 6-16,-1 0-15 15,-1 14-6-15,-2 4 4 16,0 7-1-16,2 4 1 0,2-1-5 16,3 3 2-16,3-3 2 15,2-3-5-15,0-7-1 16,7-2 0-16,8-5 0 15,2-8 5-15,7-3 3 16,1 0 7-16,2-10-2 0,-2-8-3 16,-4-2-4-16,-2-3 2 15,-7 0 1-15,-6-4 5 16,-6-2 2-16,0 3-1 16,-2-1-9-16,-7 6-8 15,-2 3 5-15,2 5 1 16,0 8-7-16,-2 5-7 0,4 7 6 15,-2 9-61-15,5 4-21 16,2-1-127-16</inkml:trace>
  <inkml:trace contextRef="#ctx0" brushRef="#br0" timeOffset="6235.2061">6030 3362 746 0,'0'2'9'0,"0"3"-1"16,0 10-8-16,-2 2 0 15,-2 13 6-15,0 8-3 16,0-1 0-16,3 3-2 16,-1-2 0-16,2-6 2 15,0-8-2-15,0-2-1 16,0-10-24-16,7-5-48 0,3-7-52 15,4 0-95-15</inkml:trace>
  <inkml:trace contextRef="#ctx0" brushRef="#br0" timeOffset="6625.8111">6432 3107 581 0,'-7'-6'200'16,"-1"3"-205"-16,1 3 3 16,2 0-2-16,-2 9 1 15,0 7 5-15,-3 6-1 16,5-3 1-16,3 6-1 16,2-2-2-16,0-1 2 0,0-5 0 15,4 1-2-15,4-3 2 16,6-6-1-16,-1-6-3 15,6-3 3-15,-2 0 0 16,3-7 1-16,-3-8 2 16,-3-2-3-16,2-8 2 0,-7-6 0 15,0-3-1-15,-4-3 0 16,-5 2-2-16,0 2 2 16,0 8-2-16,0 8 7 15,-9 9-5-15,-5 8-6 16,-2 8-1-16,2 11 2 15,-1 6-35-15,3 2-57 0,4-1-112 16</inkml:trace>
  <inkml:trace contextRef="#ctx0" brushRef="#br0" timeOffset="7016.3901">6817 3087 568 0,'0'-4'63'0,"0"1"-66"0,-5 3-2 15,0 0 3-15,-2 5 10 16,0 6 0-16,-3 2-6 16,5 6-1-16,0 1 0 15,0 1 2-15,1 1-1 16,4-1-2-16,0 1 2 0,0-5-2 15,4-1 1-15,6-5 0 16,2-4-3-16,5-1 5 16,1-6 2-16,1 0 0 15,2-7 0-15,-1-8-2 16,-3-4 1-16,0-6 1 16,-2-6 0-16,-3-4-2 15,-4-1-1-15,-2 0 0 0,-5 8 1 16,-1 2 16-16,-5 14 7 15,-8 9-31-15,-4 5-2 16,-4 10-1-16,4 6-53 0,-1 5-51 16,7-1-362-16</inkml:trace>
  <inkml:trace contextRef="#ctx0" brushRef="#br0" timeOffset="7235.1283">7157 3301 607 0,'0'11'74'15,"0"3"-92"-15,0 6 16 16,-4 8 15-16,-3 7 3 16,-1 2-3-16,-2 1-10 0,5-1 1 15,-4-5-1-15,4-5 0 16,0-9-7-16,1-4-46 15,0-10-79-15,4-4-343 16</inkml:trace>
  <inkml:trace contextRef="#ctx0" brushRef="#br0" timeOffset="7922.5864">7650 3055 565 0,'-5'-10'18'0,"2"-2"6"0,-6 6 19 15,0 4-25-15,0 2-13 16,-2 0-6-16,-1 14-4 15,1 4 0-15,0 5 3 0,4 4 2 16,1-1 1-16,6 0-1 16,0-3 2-16,5-2-5 15,5-8 3-15,6-2-2 16,0-6 4-16,4-5 1 16,1 0-1-16,1 0 5 0,-2-11-5 15,-2-3 1-15,-4-6-1 16,-1-3 1-16,-6-4-1 15,-6-3-1-15,-1 0-3 16,0 3 4-16,-10 4-1 16,-2 5-7-16,-3 10 0 15,-1 8 0-15,3 2 3 0,-1 15-18 16,4 2-55-16,7 3-33 16</inkml:trace>
  <inkml:trace contextRef="#ctx0" brushRef="#br0" timeOffset="8328.8114">8210 2995 635 0,'-12'-4'-2'16,"-2"4"0"-16,1 0-2 15,1 7 4-15,-4 6 2 16,3 3 8-16,1 3-5 16,3 1-2-16,0 3 2 15,4-1 1-15,3 2 0 0,2 0-5 16,0-3-1-16,12-1 2 16,5-6-2-16,2-1-2 15,3-8 2-15,3-3 6 16,-1-2-3-16,-2-4-1 15,0-7 0-15,0-5 0 0,-7-5 1 16,0-4 0-16,-4-5 0 16,-1-6-1-16,-4 2-3 15,0 0 4-15,-6 6-3 16,0 4 0-16,-6 14 6 16,-8 8-10-16,-2 2-6 0,-2 14-37 15,4 6-56-15,2-6-243 16</inkml:trace>
  <inkml:trace contextRef="#ctx0" brushRef="#br0" timeOffset="8735.0214">8773 2957 530 0,'0'0'29'0,"-5"0"-32"16,-5 0-3-16,3 2 4 16,-1 10 12-16,-3 2 3 15,2 4-4-15,0 6 5 16,2 0-2-16,-1 5-4 0,3-2-1 16,3 1-4-16,2-1 1 15,0-5-4-15,2-5 1 16,9-2-2-16,5-6 1 15,1-4 5-15,5-5 9 16,4 0 0-16,-1-5 2 0,-2-11 1 16,3-4 8-1,-5-3-1-15,-1-8-5 0,-6-4-5 16,-1 1-4-16,-8 0-4 16,-3 5-4-16,-2 6 7 15,-9 9-3-15,-13 11-9 16,-8 3-5-16,-4 5-26 0,0 5-70 15,1 0-159-15</inkml:trace>
  <inkml:trace contextRef="#ctx0" brushRef="#br0" timeOffset="10922.5365">2472 4346 588 0,'-4'-5'-1'0,"1"0"3"0,3 0-6 15,0 1 3-15,7 2-2 16,6 2-1-16,3 0 7 15,-1 2-3-15,4 8-2 16,-1 3-1-16,-8 5 0 0,2 1 5 16,-7 1-1-16,-3 2 4 15,-2-1-2-15,-5 2 4 16,-9-1 11-16,-1-3-2 16,-4 3-9-16,4-6-3 15,2-4-2-15,4-5-1 16,4-7 2-16,3 0 7 0,2-16 17 15,0-5-22-15,9-6-4 16,3-3 8-16,3 0-2 16,-1-1-3-16,1 2 1 15,-2 5 8-15,-3 2 3 16,-3 8 3-16,-3 1 4 0,-3 10-5 16,-1 1-5-16,0 2-13 15,0 4-11-15,0 7 7 16,0 6 4-16,0 1 0 15,0 7 1-15,0 0 0 16,0 2 0-16,0 0 0 0,4 1 0 16,4-6 1-16,4-1-22 15,0-5-23-15,5-5-44 16,-3-4-10-16,1-7-103 16</inkml:trace>
  <inkml:trace contextRef="#ctx0" brushRef="#br0" timeOffset="11109.978">2743 4569 707 0,'0'2'29'0,"0"-2"6"16,0 8-27-16,4 2 0 16,-1 10 3-16,5 3-6 15,-3 5-2-15,2 5 0 16,0-1 1-16,-2-4-14 15,2-2-54-15,0-11-39 0,0-4-77 16</inkml:trace>
  <inkml:trace contextRef="#ctx0" brushRef="#br0" timeOffset="15438.7225">3022 4673 520 0,'-2'0'33'15,"-2"0"-22"-15,3 0 23 0,-1 6-23 16,0 6-5-16,0 7 16 15,-1 5 5-15,-2 6-8 16,0 3-3-16,0 0-7 16,0-1-3-16,0-5-2 15,-1-2 0-15,2-7-3 0,2-9-44 16,2-9-60-16,0 0-147 16</inkml:trace>
  <inkml:trace contextRef="#ctx0" brushRef="#br0" timeOffset="17313.939">3316 4218 546 0,'-8'-5'27'15,"3"-1"-20"-15,2 3 1 16,-1 3-4-16,4 0-6 15,0 3 1-15,0 10-4 16,0 1 2-16,4 2 5 16,4 3 2-16,4-1 3 15,-2-1 0-15,4-7-4 0,-1 1-1 16,0-5 2-16,3-5 0 16,0-1 5-16,2-3 11 15,-3-12-7-15,-1 0-4 16,-4-3-5-16,0-2-1 15,-8 0 6-15,-2 1 3 0,0 3-1 16,0 1-2-16,-2 3 0 16,-4 5 2-16,4 3-3 15,-3 3-10-15,3 1-5 16,0 0 5-16,2 8 2 16,0 3-3-16,0 7 2 0,0-2-1 15,6 7 4-15,-1-3-1 16,5 3 0-16,-3 0 1 15,-2 0 3-15,-2-1 0 16,1-1-2-16,-4-1 0 16,0-1-2-16,0-1 2 0,0-2-1 15,0-1-23-15,0-5-61 16,0-6-38-16,0-4-257 16</inkml:trace>
  <inkml:trace contextRef="#ctx0" brushRef="#br0" timeOffset="17610.7893">3673 4527 543 0,'2'0'34'0,"0"0"25"16,-2-6 14-16,0 3-14 0,0 1-7 16,0 2-18-16,0 0-16 15,0 0-14-15,0 11-11 16,0 7 7-16,0 3 5 16,-2 8-1-16,0 5 0 15,0-4-5-15,2 0 2 16,0-7-25-16,0-5-53 0,0-11-99 15</inkml:trace>
  <inkml:trace contextRef="#ctx0" brushRef="#br0" timeOffset="18095.1625">2178 4006 492 0,'-18'-10'58'15,"-3"4"-57"-15,2 6 10 0,1 0-3 16,2 9 1-16,0 16 14 16,4 8-11-16,0 17-3 15,3 15-1-15,6 12-5 16,1 10 2-16,2 8 0 16,4-3-2-16,12-6 1 15,13-13-1-15,14-10-6 0,13-17-24 16,10-14-18-16,9-16-101 15</inkml:trace>
  <inkml:trace contextRef="#ctx0" brushRef="#br0" timeOffset="18438.8641">3734 4037 652 0,'20'5'10'0,"6"2"-17"15,1 8 4-15,3 11 2 0,4 9-1 16,-1 15 18-16,-6 7-3 15,-5 13-5-15,-3 9 7 16,-12 8-6-16,-7 0-3 16,0 1 0-16,-13-6-5 15,-7-7 2-15,-5-8-1 0,-4-13-52 16,0-11-44-16,-1-15-348 16</inkml:trace>
  <inkml:trace contextRef="#ctx0" brushRef="#br0" timeOffset="18970.1084">4934 4090 634 0,'-5'-8'5'0,"-2"3"0"15,-5 5 11-15,-2 11-7 16,0 14-4-16,-2 14 14 16,-3 13-4-16,6 12-6 15,0 9-3-15,9 0-1 0,4 0-2 16,4-8-1-16,14-10 0 16,4-10-3-16,5-12-1 15,5-9-37-15,4-13-34 16,-1-11-79-16,5-13-281 0</inkml:trace>
  <inkml:trace contextRef="#ctx0" brushRef="#br0" timeOffset="19423.1865">5239 4220 693 0,'-5'0'3'15,"3"-2"0"-15,2 2-18 16,9 0 4-16,8 7 12 16,0 5 0-16,3 5 5 0,-3 1-5 15,0 5-3-15,-8 1 1 16,-9 0 1-16,0 1 2 16,-2-2 0-16,-8-3-1 15,1-4 2-15,-3-4-1 0,6-4-1 16,2-3 0-16,4-5-2 15,0 0 9-15,4-9 3 16,8-7-11-16,4-5 0 16,3-4 3-16,-2-2-3 15,0 0 1-15,-5 4 2 16,-3 5-5-16,-3 4 3 0,-5 6 1 16,-1 7 20-16,0 1-6 15,-4 0-12-15,-1 3-6 16,0 8 1-16,1 1 0 15,1 5 0-15,3 1 0 16,0-1-1-16,7-1 1 16,3 0 2-16,5 2 2 0,1-2-4 15,2 0-9-15,-1-2-72 16,2-3-123-16</inkml:trace>
  <inkml:trace contextRef="#ctx0" brushRef="#br0" timeOffset="19720.0533">5545 4482 618 0,'0'0'39'15,"0"-5"21"-15,5-3-45 0,6 2 10 16,1-1 5-16,0-1-12 16,0 3-11-16,-2 3 6 15,-1 2-5-15,-1 0-5 16,-5 6-11-16,1 4 6 15,-2 8 1-15,-1 2 1 16,-1-1 0-16,0 3 3 0,0-5-5 16,-1 1 4-16,-1-5-1 15,0-4 1-15,0-4-2 16,2-1 0-16,0-4-2 16,9 0-2-16,3 0 2 0,7-7-18 15,3-2-55-15,5-2-56 16,-1 0-79-16</inkml:trace>
  <inkml:trace contextRef="#ctx0" brushRef="#br0" timeOffset="19891.8896">5941 4519 339 0,'4'4'306'0,"-2"3"-273"16,-2-1-9-16,0 6 9 15,0 8 13-15,-7 10-20 16,-6 4-13-16,2 5-8 0,1 0-1 15,-3-2 0-15,2-5-3 16,6-8-1-16,3-7-25 16,2-8-70-16,0-9-180 15</inkml:trace>
  <inkml:trace contextRef="#ctx0" brushRef="#br0" timeOffset="20594.9586">6242 4239 490 0,'0'0'98'0,"0"-3"-91"16,0-1 33-16,0 4-15 15,0 0-4-15,0 0-12 16,0 0-13-16,3 7-5 0,4 4 10 15,0 0 0-15,3 2 0 16,-2-3 1-16,3 1-2 16,2-4-1-16,-1-2 0 15,2-5 2-15,1 0 3 16,-1-5 7-16,-1-10-7 0,-6 0 3 16,0-5 6-16,-4-1 16 15,-3-1-6-15,0 2-9 16,0 3 0-16,0 4 2 15,0 6 0-15,-3 5-7 16,1 2-10-16,2 7-6 0,0 13 2 16,0 9 3-16,0 6 1 15,0 5 2-15,0 3 0 16,0-3-2-16,0-2 1 16,-2-9 1-16,2-4 1 15,0-6-6-15,0-5-15 16,0-5-31-16,2-7-35 0,8-2-93 15</inkml:trace>
  <inkml:trace contextRef="#ctx0" brushRef="#br0" timeOffset="21001.2119">6525 4545 656 0,'-2'0'54'0,"2"-4"-21"16,0-3 7-16,4 0-21 15,5-2-1-15,2 0-7 16,-1 2-9-16,-1 3-1 0,1 3 0 15,-5 1-2-15,0 0-1 16,-3 1-2-16,-2 8-1 16,0 7 1-16,0 2 4 15,-5 2-1-15,-5 1 4 16,1 0-3-16,-1-1 1 0,3-6 2 16,5-3-3-16,2-4 0 15,0-7-5-15,16 0 1 16,6 0 7-16,8-8-3 15,3-4-34-15,4-4-74 16,-1-5-61-16,-4-6-320 0</inkml:trace>
  <inkml:trace contextRef="#ctx0" brushRef="#br0" timeOffset="21235.5728">6817 4131 747 0,'-3'-6'8'0,"3"3"-4"16,0 3-24-16,13 0 17 15,6 12 0-15,8 10 2 16,4 6 15-16,3 12-1 0,-2 10-3 16,-7 5 0-16,-5 7-3 15,-13 6 2-15,-7 2-4 16,-7-2-1-16,-11-5 1 15,-6-7-51-15,4-12-78 0,-6-15-260 16</inkml:trace>
  <inkml:trace contextRef="#ctx0" brushRef="#br0" timeOffset="21782.3916">8114 4414 726 0,'2'4'10'0,"9"-4"-23"0,1 0 0 16,13 0 16-16,8 0-9 16,10 0 9-16,10 0-45 15,9 0-32-15,4-2-83 16</inkml:trace>
  <inkml:trace contextRef="#ctx0" brushRef="#br0" timeOffset="21954.2289">9033 4395 681 0,'5'0'21'0,"5"0"-30"16,1 0-1-16,2 0-38 16,6 0 11-16,6 0-17 15,2 0-75-15,4 0-99 16</inkml:trace>
  <inkml:trace contextRef="#ctx0" brushRef="#br0" timeOffset="22110.5095">9586 4345 677 0,'15'0'76'0,"1"-4"-64"15,4-3 0-15,7 2-9 16,2 1-2-16,5 0-1 15,2-3-78-15,-1-5-247 16</inkml:trace>
  <inkml:trace contextRef="#ctx0" brushRef="#br0" timeOffset="22641.6794">10835 3669 633 0,'-12'-16'39'0,"4"5"12"16,-4 9-7-16,-3 2-24 15,1 18-18-15,-6 12-4 16,1 13 4-16,2 16 1 0,5 13-1 16,4 11-1-16,8 10 2 15,0 1 0-15,8-6-3 16,11-9 2-16,4-14-3 15,10-15-5-15,1-16-13 16,8-13-26-16,-3-11-23 0,-3-10-52 16,-2-4-230-16</inkml:trace>
  <inkml:trace contextRef="#ctx0" brushRef="#br0" timeOffset="23110.4008">11167 3988 706 0,'-1'-9'10'16,"1"2"0"-16,0 2-9 16,10 5 4-16,2 0-5 15,5 1-2-15,-2 10 2 16,2 6-1-16,-3 4-2 0,-4 2 1 15,-7 1 2-15,-3 0 2 16,0-1-5-16,0-7 6 16,-2-1-1-16,-1-5-4 15,1-6 4-15,2-4 3 16,0 0 6-16,0-11 0 16,5-7-10-16,2-3-2 0,4-8 1 15,-2-2 2-15,2-1-2 16,-2-1 4-16,-3 4-3 15,1 4 0-15,-6 8 1 16,-1 3 12-16,0 11-1 16,0 3-9-16,0 13-17 15,0 6 9-15,0 10 3 0,0 5 2 16,2 2-1-16,5 1 1 16,5 2-1-16,5-7-1 15,0-3 2-15,7-6-14 16,-2-5-64-16,0-11-80 0,-2-7-376 15</inkml:trace>
  <inkml:trace contextRef="#ctx0" brushRef="#br0" timeOffset="23625.9965">11548 4357 643 0,'0'-14'37'0,"3"2"17"15,6-3-31-15,2 6-3 16,-2 1 7-16,0 4-5 15,-4 4-18-15,1 0-7 16,-1 5-4-16,-3 9 7 0,3 3-1 16,-3 0 1-16,-2 3-1 15,0 3 3-15,0-3-5 16,-11 0 4-16,0-4-1 16,1-2 4-16,1-2-3 15,4-6 2-15,5-3-2 16,0-3-3-16,14 0-11 0,9 0 2 15,4-5-42-15,6-3-29 16,1 0 6-16,-4-1-76 16</inkml:trace>
  <inkml:trace contextRef="#ctx0" brushRef="#br0" timeOffset="23954.0894">11878 4368 182 0,'0'-4'472'0,"0"-1"-436"15,-5 2 20-15,2 3-22 16,-2 0-13-16,-2 0-17 0,0 7-6 16,0 3 1-16,-1 6-1 15,1 1 1-15,4-2 1 16,1 1 0-16,2-3-2 16,0-2 0-16,4-3-1 15,12-4 0-15,5-4 3 0,1 0-2 16,5-2-20-16,0-10-17 15,-6 0 9-15,-3-4 25 16,-6-1 9-16,-5-1 0 16,-7 1-1-16,0-1-2 15,-8 2 1-15,-6 8-3 0,-5 5 1 16,0 3-1-16,1 3-3 16,1 8-30-16,3 5-124 15,9-1-236-15</inkml:trace>
  <inkml:trace contextRef="#ctx0" brushRef="#br0" timeOffset="24125.9635">12060 4527 695 0,'0'7'26'16,"0"6"-26"-16,-5 1 5 0,-2 9 9 15,-3 2-7-15,1 3-3 16,0 3-1-16,2-2 0 15,1-6-32-15,6-9-59 16,0-5-42-16,4-9-91 16</inkml:trace>
  <inkml:trace contextRef="#ctx0" brushRef="#br0" timeOffset="24485.3419">12433 4249 693 0,'0'-4'66'0,"-5"4"-79"16,-5 1 8-16,2 14-1 15,-3 5 4-15,0 3 2 16,4 4-2-16,3-1 4 0,1 1-1 16,3-4-1-16,0-5-1 15,3-2 1-15,6-4-1 16,2-2 1-16,3-7 3 15,3-3 2-15,0 0 4 16,0-7-4-16,-3-7 3 16,1-2-1-16,-5-6-3 15,-3-4 2-15,-5-7-3 0,-2 1-1 16,0 2 6-16,-4 1 4 16,-6 8 6-16,-3 5-8 15,-3 12-10-15,-2 4-6 16,2 8 0-16,-2 9-29 0,6 5-52 15,4-4-99-15</inkml:trace>
  <inkml:trace contextRef="#ctx0" brushRef="#br0" timeOffset="24860.2925">12759 4296 690 0,'0'-3'6'0,"0"-4"-7"16,0 3-6-16,-5 4 0 0,0 2 8 15,-2 9-1-15,3 3-1 16,-2 1 2-16,3 2-1 16,1-1 4-16,0 0 0 15,2 0 1-15,0-1-1 16,0-5-1-16,7 1-1 0,8-4-1 15,1-3 5-15,4-6 2 16,3 2-3-16,-1-7 1 16,-1-7-10-16,-2-6-6 15,-6-4 7-15,-1-2 4 16,-5-4-1-16,-5 1-1 0,-2 2 3 16,0 6 9-16,-9 5 2 15,-8 9-14-15,-3 7-8 16,-2 1-13-16,-6 10-49 15,1 1-114-15</inkml:trace>
  <inkml:trace contextRef="#ctx0" brushRef="#br0" timeOffset="25500.8621">13156 4429 368 0,'0'-4'269'15,"0"0"-222"-15,0 2 45 16,0 2-40-16,0 0-25 16,0 0-13-16,0 12-14 0,-1 5-3 15,-10 12 4-15,-6 5-1 16,-5 8 2-16,-3 0-3 15,-6-3-23-15,4-9-52 16,7-12-155-16</inkml:trace>
  <inkml:trace contextRef="#ctx0" brushRef="#br0" timeOffset="26188.3096">13611 4222 96 0,'0'-11'472'0,"-4"2"-454"16,3-2 34-16,-3 4 3 15,1 5-18-15,-5 2-21 16,-3 0-12-16,-1 17-10 15,-4 4 2-15,2 8 3 16,-3 3 3-16,7 0-3 0,3-2 0 16,7-2 4-16,0-4-6 15,12-8 3-15,5-8-3 16,8-4 7-16,4-4 0 16,2 0-2-16,1-10 3 15,-3-8-8-15,-2-4 0 16,-5-5 3-16,-12-1 2 0,-5-3-1 15,-5 0-1-15,-5 0 1 16,-12 6 4-16,-7 6-4 16,-5 6 5-16,1 8-3 15,-1 5-6-15,4 5 1 16,7 13-4-16,7 5-67 0,7 0-54 16,4-3-179-16</inkml:trace>
  <inkml:trace contextRef="#ctx0" brushRef="#br0" timeOffset="26563.2828">14035 4193 678 0,'-5'-6'8'15,"-7"0"1"-15,2 6 14 16,-3 0-15-16,0 1-6 0,0 13-1 15,-2 3-1-15,4 4-1 16,2 2 2-16,2 2-1 16,5 0-1-16,2-1 2 15,0-5 0-15,7-1-1 0,8-5-4 16,5-3-10-16,4-6 0 16,3-3-7-16,2-1 6 15,0-3-6-15,-2-9 7 16,-4-5 17-16,-5-2-1 15,-5-2 5-15,-6-7 15 16,-5 1 8-16,-2-1-9 16,-2 0 2-16,-8 4-10 0,-5 5-8 15,-7 8-8-15,-3 8 4 16,2 3-8-16,-2 5-64 16,3 6-51-16,4-2-300 15</inkml:trace>
  <inkml:trace contextRef="#ctx0" brushRef="#br0" timeOffset="27266.364">14487 4154 581 0,'0'0'27'0,"0"0"-30"16,-2 2 7-16,-5 5-2 15,-5 7-5-15,0 4 3 0,0 9 4 16,0 3-3-16,2 0 3 15,5 1-3-15,5-7 1 16,0-4-2-16,4-6 0 16,9-3 3-16,2-7 1 0,9-4 0 15,3 0 4-15,4-9 0 16,-1-7-4-16,-1-4-2 16,-2-5-1-16,-11 0 2 15,-6 0 0-15,-10 0 17 16,0 4 8-16,-10 3-16 0,-12 7-13 15,-7 2 2-15,0 9-5 16,0 0-18-16,-2 0-40 16,6 0-47-16,5 4-198 15</inkml:trace>
  <inkml:trace contextRef="#ctx0" brushRef="#br0" timeOffset="27578.8278">15087 4246 493 0,'3'3'108'0,"-1"-3"-87"16,0 3 14-16,-2 6-14 16,0 5 2-16,0 6 12 15,0 9-6-15,0 6-15 16,-5 10-6-16,-6-1-5 16,-5 6 0-16,-3-3 2 0,2-10-13 15,6-9-85-15,7-13-128 16</inkml:trace>
  <inkml:trace contextRef="#ctx0" brushRef="#br0" timeOffset="28094.4426">15555 3758 72 0,'-3'0'558'0,"1"0"-561"16,2 4-9-16,0 6 10 0,0 5 1 16,0 1-3-16,5-1 4 15,4 1 2-15,3-5 1 16,3 0 0-16,0-5-3 15,4-4 7-15,-2-2-3 16,5 0 0-16,-3-6-1 0,-3-6 0 16,-2 0-2-16,-2-4 6 15,-7 1 9-15,0-1 19 16,-3-1-4-16,-2 5-6 16,0 2 3-16,0 0-7 15,0 6-3-15,0 0-3 0,0 4-11 16,0 0-2-16,0 0-6 15,0 12-6-15,0 6 4 16,3 9 6-16,-3 4-1 16,0 9 1-16,0 1 0 15,0 2 1-15,-5-1-1 0,-4-4 2 16,-4-4-2 0,1-6 1-16,-1-6 1 0,1-6-1 15,1-4-19-15,0-9-57 16,4-3-53-16,5 0-231 15</inkml:trace>
  <inkml:trace contextRef="#ctx0" brushRef="#br0" timeOffset="28453.7719">15823 4167 547 0,'4'0'214'0,"-2"-3"-188"16,-1-2 29-16,3 3-18 16,-3 1-8-16,-1 1-18 0,2 0-12 15,3 0-9-15,3 0 4 16,1 7 4-16,1 0 1 16,0 2 2-16,1-2 1 15,-4 3-2-15,-4 3-2 16,-3-2-3-16,0 5 1 15,-9 0-1-15,-3 0 2 16,-3-2 1-16,0-1 2 0,3-2 0 16,4-4-2-16,2-4-3 15,5 0-1-15,1-3-2 16,3 0-3-16,16 0 4 0,3 0 9 16,5 0-14-16,7-5-25 15,0-5-42-15,5-8-144 16</inkml:trace>
  <inkml:trace contextRef="#ctx0" brushRef="#br0" timeOffset="29375.5854">16247 4156 607 0,'-1'-10'8'16,"-2"1"-3"-16,1 3 53 0,0 2-18 16,1 4-15-16,-3 0-11 15,1 2-15-15,-6 11-11 16,4 2 8-16,-5 7 5 16,3 1-3-16,0 0-1 15,2 2 5-15,5-6 1 16,0-2-2-16,0-4-9 0,7-6-8 15,5-6 2-15,8-1 16 16,6-3 11-16,1-12-9 16,-1-5-3-16,-3 0 1 15,-3-5 0-15,-9 1 0 16,-6-1 1-16,-5 6 0 0,-2-1 1 16,-12 6 4-16,-4 6-8 15,-3 7 1-15,1 1-6 16,-2 11 3-16,5 10-2 15,0 2-22-15,10 4-34 16,4 0-57-16,3-3-173 0</inkml:trace>
  <inkml:trace contextRef="#ctx0" brushRef="#br0" timeOffset="29563.058">16491 4361 726 0,'0'7'18'15,"0"0"-20"-15,0 11-8 16,-9 2 22-16,-3 6-4 16,-5 8-4-16,7-4 1 15,-2 3-12-15,4-10-73 0,4-7-7 16,4-11-32-16,7-5-135 16</inkml:trace>
  <inkml:trace contextRef="#ctx0" brushRef="#br0" timeOffset="30188.0269">17201 4077 629 0,'-8'-2'34'16,"1"1"-29"-16,0 1 6 15,-4 0-7-15,0 10-4 16,1 5 0-16,-2-1 0 16,4 5 0-16,-1 3 1 0,4-2 0 15,1-1-1-15,4-3-1 16,0 0-1-16,2-5-1 16,8-6 0-16,9-3 4 15,2-2 10-15,6-4-6 16,0-8-21-16,0-4-6 15,-4-4 13-15,-3 1 7 0,-6-4 5 16,-7-2-2-16,-3 1 0 16,-4 1 10-16,-7 3-4 15,-11 6-10-15,-3 5-3 16,-5 7 6-16,3 2-3 0,-1 2-70 16,3 7-79-16</inkml:trace>
  <inkml:trace contextRef="#ctx0" brushRef="#br0" timeOffset="30672.364">17619 4034 565 0,'0'-5'25'0,"-2"0"10"16,-5 5-16-16,-3 0-15 15,0 0-6-15,-4 1 1 16,1 14 1-16,1-1-2 0,3 6 0 16,-2-1 2-16,7 2 0 15,1 1 0-15,3-2 0 16,0-4 3-16,3-2-8 16,7-4 4-16,9-2 4 15,4-6 3-15,6-2-2 16,0-2 2-16,5-13-20 0,-5-2-18 15,-4-3 26-15,-6-7 7 16,-7 1 1-16,-5-5-1 16,-7 3 7-16,0 1 8 15,-15 4 4-15,-4 8-19 0,-8 8-3 16,-2 6-9-16,-5 1-145 16</inkml:trace>
  <inkml:trace contextRef="#ctx0" brushRef="#br0" timeOffset="33594.325">16823 4107 142 0,'2'-3'194'0,"-2"1"-165"16,0-4 31-16,0 3-15 15,0 0-13-15,0-1-4 0,0 0 0 16,0 1-11-16,-4-1 5 16,3 1 6-16,-3 1-1 15,1-1-6-15,-4 3-3 16,-3 0-9-16,-2 0-7 16,-7 0-3-16,4 8 1 15,-5 3-1-15,1 7 0 0,0-4-2 16,9 5 0-16,0 3 0 15,3 1 3-15,4-1 3 16,1-1-5-16,2 0 4 16,0-1-2-16,0-2 0 15,5-3-3-15,4-3 2 0,-1-5 1 16,2-1 1-16,2-6 2 16,5 0 4-16,-1-8-1 15,4-4-1-15,0-6-1 16,-1-2-2-16,-1-1 2 15,-4-2 1-15,1 0 5 16,-6 3 0-16,-4-2 4 0,0 7 10 16,-5-2-12-16,0 6-6 15,-8 4-3-15,1 2-4 16,-2-1 2-16,-3 6-2 16,4 0-4-16,-4 0 0 15,0 8-21-15,4 1-21 0,-1 0-12 16,4-2-37-16,0-2-140 15</inkml:trace>
  <inkml:trace contextRef="#ctx0" brushRef="#br0" timeOffset="34656.7713">17332 4304 424 0,'1'0'53'0,"-1"-4"-14"15,2 0 34-15,0 3-33 0,0-1-11 16,-1 0 1-16,-1 2-3 16,2 0-6-16,-2 0-1 15,0 5-17-15,0 12-16 16,0 6 13-16,-5 4 5 15,-6 8-2-15,-3 3-2 16,-2-1 4-16,-2 1-1 0,4-6-51 16,4-9-22-16,10-10-48 15,2-13-211-15</inkml:trace>
  <inkml:trace contextRef="#ctx0" brushRef="#br0" timeOffset="35187.9612">18071 3979 423 0,'2'-7'159'0,"-2"2"-146"0,0 2 48 15,0 3-7-15,-2 0-35 16,-4 3-21-16,-4 7-6 15,-2 8 6-15,0 4 2 16,-2 4-3-16,4 1 0 16,2 3 7-16,3-6-3 15,1-2 1-15,4-1-4 0,0-7 3 16,9-4-5-16,4-5 1 16,9-5 6-16,6 0 5 15,1-5-1-15,6-11-4 16,-3-2-3-16,0-5-4 15,-11-2 4-15,-1-3 3 0,-8-1-2 16,-7 6-3-16,-5 0 6 16,-5 4-6-16,-10 6 2 15,-11 7-4-15,1 5 3 16,-2 1-1-16,0 0-47 16,3 3-53-16,2 2-96 0</inkml:trace>
  <inkml:trace contextRef="#ctx0" brushRef="#br0" timeOffset="35875.4198">18531 3963 543 0,'-1'0'16'15,"-9"-1"-16"-15,3 1 12 16,0 0 0-16,-2 8-6 0,1 6-5 16,0 1 1-16,1 6 0 15,1-1-2-15,3 1 1 16,0-1 1-16,3-2-3 15,0-6-1-15,3-1 2 16,7-4-2-16,4-5 9 0,6-2 7 16,2 0 0-16,5-7-5 15,-2-6-6-15,0-2-1 16,-3-4 0-16,-7-1 3 16,-5 0 11-16,-8 1 11 15,-2 0-7-15,-7 4-12 16,-10 1-11-16,-5 7-1 0,-5 4 1 15,1 3 1-15,-1 0-73 16,7 0-81-16</inkml:trace>
  <inkml:trace contextRef="#ctx0" brushRef="#br0" timeOffset="36406.6449">18682 3394 548 0,'-3'-5'42'16,"3"-2"-15"-16,0 3 47 0,0 2-8 16,3 2-30-16,13 2-25 15,11 14-14-15,9 11 7 16,11 10 6-16,6 11 0 16,-1 13-2-16,-4 9-4 15,-13 9-1-15,-16 10-2 0,-16 1-2 16,-11 7 2-16,-24-1-1 15,-11-5 1-15,-6-11 1 16,-7-10 2-16,3-15-4 16,-1-12-10-16,5-11-25 0,1-7-42 15,1-12-153-15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58:17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2427 5911 534 0,'-8'-9'7'15,"-5"2"7"-15,11 0 20 0,2 0-18 16,2 1 1-16,8 3-10 15,3 3-4-15,3 0-2 16,0 0-1-16,3 1 1 16,-4 8 0-16,2 6 2 15,-1-1-2-15,-4 0 1 16,-2 4 0-16,-3-2-1 16,-4 2 0-16,-1-6 0 0,-2 3 2 15,0-3 3-15,-7-3 2 16,2 0 1-16,-2-5 1 15,0-3 6-15,6-1 17 16,-1 0 10-16,2-8-20 16,0-3-18-16,0-5-4 0,7-4 0 15,1 1 2-15,-1 0 0 16,0 0 1-16,-2 3 1 16,1 2 6-16,-2 3 0 15,-3 4 0-15,1 1 0 16,-2 5-3-16,0 1-9 0,0 0-4 15,0 5 1-15,0 2 3 16,4 4 2-16,-1 1-1 16,4 1 1-16,-4-1 0 15,7 2 0-15,-1 1-1 16,0 1 1-16,0-4 0 0,3 3-13 16,1-1-23-16,3-3-31 15,2-2-42-15,0-6-101 16</inkml:trace>
  <inkml:trace contextRef="#ctx0" brushRef="#br0" timeOffset="218.7588">2796 6059 575 0,'0'0'62'16,"0"0"-6"-16,0 0 29 15,0 0-45-15,0 0-18 16,0 4-17-16,3 6-6 0,2 5 3 15,2 6 4-15,1 3-2 16,1 0-1-16,-2-1-1 16,0 2-1-16,-4-5 0 15,2-2-8-15,0-2-27 16,-3-5-56-16,-2-6-130 0</inkml:trace>
  <inkml:trace contextRef="#ctx0" brushRef="#br0" timeOffset="968.7375">3194 6083 573 0,'2'-2'54'0,"-2"-1"-44"15,0 3 28-15,0 0-15 16,0 8-27-16,0 11 3 15,0 10 8-15,-3 7-2 16,-7 5-2-16,-1 1 0 16,1 0 0-16,0-10-1 0,3-6-12 15,2-8-24-15,5-9-33 16,0-9-51-16,0 0-145 16</inkml:trace>
  <inkml:trace contextRef="#ctx0" brushRef="#br0" timeOffset="1468.6769">3327 5852 613 0,'-2'-3'5'15,"0"3"1"-15,1 0 3 16,1 3-17-16,0 10 10 15,0-1 5-15,1 4-1 16,8-2-1-16,1 2-2 16,2-3 0-16,2-4-1 0,1-4 0 15,-1-5 0-15,1 0 2 16,-2 0 6-16,2-9 3 16,-3-5 1-16,-1 0-4 15,-3-2-4-15,-3 1-2 16,-1 1 1-16,-3-2 10 0,-1 7 8 15,0 0-5-15,0 2-3 16,0 3-4-16,0 4-5 16,0 0-6-16,0 4-9 15,0 8 6-15,0 4 2 0,2 4 1 16,3 4 1-16,3-2-1 16,-1 2 0-16,-2 1 0 15,-1-4 0-15,-1 3 1 16,-3-6-1-16,0 1 0 15,0-3 0-15,-8-1-2 16,-3-5 4-16,-2-1 4 0,-1-2-3 16,3-3 1-16,2-4-7 15,0 0-12-15,4 0-25 16,2 0-53-16,3-6-102 16</inkml:trace>
  <inkml:trace contextRef="#ctx0" brushRef="#br0" timeOffset="1687.4154">3617 6143 704 0,'0'3'29'16,"0"1"13"-16,0 1-17 15,0 3-21-15,0 6-2 16,0 2 2-16,0 7-3 15,0-1 2-15,0 0-1 0,-1 0 0 16,-1-2-8-16,-2-2-26 16,-1-10-53-16,-4-4-122 15</inkml:trace>
  <inkml:trace contextRef="#ctx0" brushRef="#br0" timeOffset="2187.3446">2228 5699 529 0,'-9'-13'27'0,"4"2"-24"15,-1 3 32-15,6 8-7 16,0 1-10-16,0 21-22 16,0 13 4-16,0 13 3 15,0 17 4-15,0 13-1 16,0 11-2-16,4 4 0 15,3 0-2-15,5-4 1 0,5-9 1 16,10-12-3-16,10-12-31 16,9-15-51-16,9-17-88 15</inkml:trace>
  <inkml:trace contextRef="#ctx0" brushRef="#br0" timeOffset="2546.6933">3699 5690 616 0,'3'-20'24'0,"0"-1"-23"0,4 4 24 16,3 7-6-16,2 6-13 16,8 4 1-16,6 14-9 15,2 15-1-15,3 10 3 16,0 10 5-16,-4 9 1 16,-8 7 0-16,-4 2 7 0,-8 5-4 15,-4-2 0-15,-3-5-6 16,0-2-1-16,-2-7 2 15,-11-5-1-15,-2-5-10 16,-6-8-81-16,-6-10-141 16</inkml:trace>
  <inkml:trace contextRef="#ctx0" brushRef="#br0" timeOffset="3343.6614">4537 5692 471 0,'0'-20'61'0,"0"0"-23"16,0 4 25-16,-5 3 5 15,-1 7-22-15,-1 2-7 16,1 4-16-16,-2 2-17 0,-3 15-9 16,2 12-1-16,0 9 4 15,2 10 4-15,2 9 0 16,3 4 1-16,2 1-1 15,0 0-4-15,3-3 1 16,8-5 1-16,4-4 0 0,-1-13-1 16,7-5-7-16,3-12-16 15,5-8-13-15,5-12-33 16,2 0-18-16,3-18-94 16</inkml:trace>
  <inkml:trace contextRef="#ctx0" brushRef="#br0" timeOffset="3827.9671">4930 5839 693 0,'-7'-7'20'0,"-3"-5"0"16,7 10 8-16,1-1-21 15,2 3 8-15,0 0 0 16,0 0-21-16,8 3-2 15,-1 6 10-15,0 3-2 0,2 1 1 16,-1 5-1-16,-5-4 1 16,3 1-1-16,-5 1 2 15,-1-4-2-15,0-1-2 16,0 0 1-16,0-3 0 16,0 0 0-16,0-3 2 15,0-4-1-15,0-1 2 0,0 0 5 16,0-6 0-16,0-9-7 15,0-3-2-15,6-5 3 16,1 0 0-16,-4 0 1 16,2 3 1-16,-2 0 11 15,-3 10 2-15,0 1-3 0,0 2-4 16,0 5-6-16,0 2-3 16,0 5-9-16,0 10 4 15,0-1 5-15,-2 6 1 16,2 1-1-16,0 0 0 0,0 1 1 15,4-3-3-15,3-1 1 16,1 2-5-16,4-2-13 16,0-1-24-16,-2-2-70 15,4-2-58-15,-2-7-218 16</inkml:trace>
  <inkml:trace contextRef="#ctx0" brushRef="#br0" timeOffset="4265.4616">5164 6041 594 0,'0'0'150'0,"0"-2"-129"15,0-3 24-15,0 2-37 0,4-1-9 16,4 0-4-16,1 2 7 16,2 2-3-16,0 0 0 15,-4 0 1-15,-2 10-2 0,0-3 1 16,0 3 1-16,0 3 0 15,-3 1 1-15,-1 2 1 16,1 0-2-16,-2 2-4 16,0-2-5-16,-2 0 4 15,-3-3 3-15,0-3-1 16,2-2 3-16,1-5 0 0,2-1-2 16,0-2 0-16,2 0-7 15,8 0 13-15,-3-5-1 16,8-1 0-16,-3-1-2 15,3 2 0-15,-1 0-3 16,0 3 1-16,1 2 1 0,-3 0-6 16,-3 0-9-1,-2 3 5-15,-3 8 5 0,-4 5 0 16,0 4 0-16,-7 1 5 16,-3 7 2-16,0 1-1 15,-1 0 0-15,0-3 1 16,1-2-62-16,1-5-57 0,2-8-109 15</inkml:trace>
  <inkml:trace contextRef="#ctx0" brushRef="#br0" timeOffset="5343.5943">5640 5779 543 0,'-9'-4'6'0,"2"1"3"16,1 3 1-16,1 0-8 16,1 0 3-16,2 9 3 0,2-1-2 15,0 3-1-15,0 0-1 16,9 0 0-16,4-2 0 16,-1-2-1-16,2-2 3 15,1-5-1-15,-2 0-1 16,-2 0 4-16,-1-11 5 15,-3-3 5-15,-2-2-1 0,-2 0 1 16,-3 0 3-16,0 3-6 16,0 3 1-16,0 3 1 15,0 5-4-15,0 2-9 16,0 2-10-16,4 13-9 16,4 7 14-16,1 3 1 0,4 5 1 15,-1 3 1-15,0-1-4 16,-5 0 6-16,0-2-8 15,-4-1 5-15,-3-2-1 16,0-8 0-16,0-3 3 16,0-3-2-16,-3-5-1 0,1-2-39 15,-3-6-28-15,5 0-38 16,-2 0-241-16</inkml:trace>
  <inkml:trace contextRef="#ctx0" brushRef="#br0" timeOffset="5671.6871">5846 6057 616 0,'0'0'59'15,"0"0"13"-15,4 0-16 16,3 0-34-16,2 0-15 16,2 0-4-16,1 0 0 0,1 0-1 15,-2 0 0-15,-3 8-2 16,-4 0-1-16,-2 5-2 15,-2 3 1-15,0 3 1 16,-4 1 1-16,-8 2 3 16,0-5-1-16,-3 1 0 0,3-3 0 15,2-7 0-15,3-1 0 16,4-1-1-16,1-5-1 16,2-1-1-16,2 0-2 15,10 0 1-15,6-3 2 16,4-4 2-16,10-2 1 0,1-4-15 15,4-1-21-15,4 2-30 16,1-8-42-16,-1-3-68 16</inkml:trace>
  <inkml:trace contextRef="#ctx0" brushRef="#br0" timeOffset="5968.5502">6174 5700 572 0,'-22'-16'7'0,"3"2"27"16,7 1 17-16,5 8-21 15,5 3 5-15,2 2-9 16,2 7-41-16,14 13 1 16,2 3 12-16,3 9 4 15,6 6 1-15,0 8 0 0,-3 4 1 16,-5 5 6-16,-8 8 1 15,-7 1-6-15,-4-1 2 16,-2-4-3-16,-11-4 0 16,-3-9-7-16,-2-7-25 15,1-6-16-15,-2-10-31 16,2-11-138-16</inkml:trace>
  <inkml:trace contextRef="#ctx0" brushRef="#br0" timeOffset="6562.2971">6929 5925 427 0,'-3'0'141'0,"-1"0"-135"15,4 0-2-15,0 0 1 16,11 2-12-16,5 2 7 15,8-1 4-15,7 2-2 0,11-1 2 16,1 2-1-16,4-5-47 16,-4-1-55-16,2 0-132 15</inkml:trace>
  <inkml:trace contextRef="#ctx0" brushRef="#br0" timeOffset="6734.1139">7574 5918 271 0,'2'0'290'16,"-2"0"-261"-16,1 0 2 16,3 0-27-16,-3 0-6 15,6 0 3-15,5 0 0 0,0 0 1 16,6 0-2-16,3 2 1 16,5-2-68-16,1 0-131 15</inkml:trace>
  <inkml:trace contextRef="#ctx0" brushRef="#br0" timeOffset="6874.7316">7972 5905 628 0,'7'0'103'0,"0"-5"-85"0,5 0-11 16,-4 1-4-16,6 4-3 15,3-2-38-15,0-1-130 16</inkml:trace>
  <inkml:trace contextRef="#ctx0" brushRef="#br0" timeOffset="7484.0697">8699 5358 570 0,'3'-23'12'0,"-3"1"20"16,0 11 19-16,0 3-3 0,-3 8 0 16,-4 2-25-16,0 19-28 15,-3 15 5-15,-3 11-1 16,-1 20 6-16,-1 13 2 15,6 9 1-15,0 6-1 16,6 1-2-16,3-3-1 0,0-9-2 16,19-15-2-16,10-14-2 15,8-17 1-15,16-11-9 16,6-17-25-16,4-10-61 16,3-10-89-16</inkml:trace>
  <inkml:trace contextRef="#ctx0" brushRef="#br0" timeOffset="8046.5259">9252 5629 621 0,'-10'-9'11'0,"5"2"0"16,1 4 6-16,4 1-8 16,0 2-3-16,0 0-7 0,2 3-16 15,5 8 25-15,-2 5-8 16,0 1-1-16,-3 5 1 15,1-2-1-15,-3 0 2 16,0-1 0-16,0-5 1 16,0-3 0-16,1-4-1 0,1-2-2 15,2-5 1-15,1 0-1 16,4-3 0-16,4-10 14 16,2-2-9-16,5-9-3 15,2-1 1-15,-3-3 0 16,-2 1 7-16,-3 0 15 15,-4 4 2-15,-2 7 9 0,-6 4 3 16,-2 4-7 0,0 6-12-16,0 2-17 0,0 0-6 15,-2 10-2-15,-3 7 5 16,-1 6 0-16,1 6 1 16,-2 5-1-16,5 0 3 0,2 0-3 15,0-6 2-15,2-3-3 16,6-5 0-16,2-2-12 15,4-6-10-15,-2-3-15 16,3-7-101-16,-3-2-229 16</inkml:trace>
  <inkml:trace contextRef="#ctx0" brushRef="#br0" timeOffset="9249.5711">9564 5991 281 0,'-3'0'299'0,"1"0"-283"16,2 0 9-16,0 0 9 15,2-2-8-15,9-3-7 0,3-2-18 16,3 0 3-16,2 0-1 16,1-2-1-16,0 4 0 15,-7-1-2-15,-5 2 1 16,-2 1 1-16,-4-1 1 15,-2 4 5-15,-3 0 4 16,-12 0-15-16,-5 0 1 0,-1 7 3 16,-3 0 1-16,4 4-5 15,3 2 3-15,4-2 1 16,7-1 0-16,3 3 3 16,3-2-5-16,0 1 4 15,12 0 2-15,6 4 1 0,3 0-3 16,-1 1 2-16,2 0-2 15,0 3-3-15,-10-2 1 16,-5 2-3-16,-7-1 2 16,0-1 0-16,-12-2 1 15,-6-4 7-15,0-2-2 0,0-7-3 16,4-1 0-16,3-2 0 16,5 0-22-16,6-8-24 15,0-4-70-15,10-4-180 16</inkml:trace>
  <inkml:trace contextRef="#ctx0" brushRef="#br0" timeOffset="9718.2734">9927 6009 572 0,'0'-5'52'0,"0"-1"5"16,0 4-27-16,-3 2-9 15,-2 0-12-15,-4 0-6 16,2 9-7-16,-3 6 0 0,4 1 2 15,-3 5 3-15,5 0 0 16,4 1-1-16,0-1-1 16,0-3 2-16,9-4-2 15,3-2 0-15,3-6-1 16,2-4 3-16,4-2 4 16,2-2-2-16,-2-8 0 0,1-8-2 15,-4 0-2-15,-2-5 0 16,-5-1 1-16,-5 1 1 15,-6 1-2-15,0 4 3 16,-6 3-1-16,-7 6 5 16,-2 6-9-16,-6 3-1 15,3 3 2-15,1 11 0 0,2 2-51 16,8-3-56-16,7 1-107 16</inkml:trace>
  <inkml:trace contextRef="#ctx0" brushRef="#br0" timeOffset="10108.8702">10334 5998 684 0,'0'-9'9'0,"-3"4"-6"0,-2 2 14 15,2 3-12-15,-3 0 5 16,0 7-9-16,-1 5-3 15,-1 1 2-15,1 5 0 16,0 1-1-16,2 4 2 16,1-1 1-16,1-2-3 15,3-1 1-15,0-5 2 0,0-1-5 16,13-6 2-16,3-5 1 16,2-2 3-16,3 0 2 15,3-5 0-15,0-7-5 16,-3-3 2-16,-1-2-1 0,-6-2 1 15,0-5 1-15,-6 3 0 16,-4 0-2-16,-4 3 10 16,0 4 11-16,-7 6-18 15,-10 5-9-15,0 3-3 16,-3 5 9-16,0 8-24 0,4 1-37 16,-1-1-39-16,9-3-164 15</inkml:trace>
  <inkml:trace contextRef="#ctx0" brushRef="#br0" timeOffset="10515.1557">10682 5973 140 0,'0'-3'463'0,"0"1"-436"16,0 2 25-16,0 0-40 16,-3 0-6-16,-1 5 0 15,1 6-2-15,-2 3-2 16,2 3-1-16,-1 2 1 0,3 2-1 16,1-1 0-16,0 0 0 15,0-6-2-15,0-3 0 16,7-3-1-16,4-8 2 15,5 0 4-15,-1 0 4 16,4-10-2-16,-1-6-3 0,2-2 0 16,-4-1 1-16,-1-7 0 15,-7 3 10-15,-2 0 2 16,-6 3-6-16,0 2-2 16,-6 8-10-16,-9 6-3 0,0 4-1 15,-4 0-14-15,2 9-62 16,2 0-86-16</inkml:trace>
  <inkml:trace contextRef="#ctx0" brushRef="#br0" timeOffset="10796.4209">11015 5966 333 0,'5'2'373'0,"2"0"-391"0,-2 7 19 15,-2 5-7-15,4 9 4 16,-6 9 15-16,-1 11 1 16,-8 7-2-16,-5 9 0 15,-8 1 0-15,-2-2-6 0,0-5-1 16,0-8-1-16,3-9-3 15,2-10-49-15,3-12-47 16,5-12-141-16</inkml:trace>
  <inkml:trace contextRef="#ctx0" brushRef="#br0" timeOffset="11671.3254">11322 5442 579 0,'-2'-6'16'0,"-3"2"18"0,5 4 6 15,0 0-35-15,0 4-14 16,0 9 5-16,10 3-1 16,1 1 5-16,3 1 0 15,0-1 1-15,6-5 2 16,0 1-3-16,1-6 1 15,1-6 2-15,1-1 1 0,-3 0-1 16,0-10 1-16,-6-5-1 16,1 0 1-16,-10-7 0 15,-3 1 16-15,-2-1 3 16,0 3-4-16,-5 1 2 0,-5 3-4 16,5 4-4-16,1 7-3 15,3 4-7-15,1 3-10 16,0 16-6-16,6 10 11 15,2 7 1-15,5 10 2 16,-3 4 1-16,0 2-1 0,-5-2-1 16,-2-4 0-16,-3-6 0 15,0-8 0-15,-1-8 0 16,-8-6 1-16,-2-7-1 16,-2-6 3-16,-2-5 3 15,2 0 1-15,4-8-3 0,1-7 1 16,3-2-4-16,5-1-13 15,0 2-36-15,3 0-33 16,7 1-114-16</inkml:trace>
  <inkml:trace contextRef="#ctx0" brushRef="#br0" timeOffset="12186.9086">11734 5855 646 0,'-3'4'35'0,"3"-4"-29"0,0 0 11 16,3-2-2-16,8-3-13 15,4-2-2-15,2 1 0 16,0-2 5-16,1 0-3 16,-6 3 0-16,-1 0 0 15,-2-1-1-15,-5 3 0 0,-4-1-2 16,0 1-3-16,-2 1 1 16,-9 2-1-16,0 0 0 15,-4 0 6-15,3 5-4 16,0 4 1-16,2 0-3 15,2-2 2-15,8 2 3 0,0-2-2 16,0 1 0-16,12-2 2 16,3 2 5-16,0-1 0 15,2-2-1-15,-3 2-1 16,-1-1 5-16,-6 3 6 16,0-1 1-16,-7 3-9 15,0 2-6-15,-7 1 0 0,-7-2 3 16,-4 3-3-1,-2-2 3-15,0-7-5 0,0 1-23 16,6-7-23-16,5 0-2 16,7 0-62-16,2-7-176 15</inkml:trace>
  <inkml:trace contextRef="#ctx0" brushRef="#br0" timeOffset="12577.5064">12155 5872 611 0,'-12'-6'13'0,"2"3"4"16,0 1-2-16,-4 2 11 16,2 0-1-16,-1 2-13 15,3 5-8-15,1 0-1 0,2 2-2 16,1 2 2-16,2-1-2 15,4 1-1-15,0 0 1 16,0-2-3-16,6-1 2 16,7-4 0-16,2-2 3 0,5-2 0 15,4 0 3-15,1-3-5 16,0-8-2-16,-2-2-10 16,-1-1 3-16,0-2 6 15,-10 0 3-15,-5-2 1 16,-5 2-2-16,-2 2 0 0,-2 1 2 15,-10 6-5-15,-10 3-4 16,-3 4 2-16,-2 2 4 16,2 9-12-16,-2 3-47 15,7-3-89-15,8-1-299 16</inkml:trace>
  <inkml:trace contextRef="#ctx0" brushRef="#br0" timeOffset="12983.9126">12496 5773 214 0,'0'-3'417'0,"0"0"-414"16,-2 3 3-16,-3 0-9 0,-3 3 11 15,-1 8-1-15,1 3-2 16,-2 2-2-16,3 2 2 16,0-2 0-16,2 2 1 15,5-2-1-15,0-2-1 16,0-2-2-16,3-1 0 0,8-4-1 16,2-1 3-16,4-6-1 15,3 0 4-15,1 0-3 16,-4-6-2-16,1-4 1 15,-6-3 0-15,-1-3 1 16,-5 0 16-16,-2-3 2 16,-4 2-13-16,0 0-3 0,-2 2-3 15,-8 7-7-15,-2 4-3 16,0 4 0-16,-1 0-40 16,2 4-18-16,0 1-127 15</inkml:trace>
  <inkml:trace contextRef="#ctx0" brushRef="#br0" timeOffset="13358.839">12800 5770 613 0,'-7'0'11'16,"2"0"-8"-16,-2 0-5 15,2 7 4-15,-2 2 6 16,-1 4 1-16,3 1-4 0,-2-2 0 16,3 4-2-16,-1-5 0 15,3 3 0-15,2-5-4 16,0-2 2-16,7-1-1 16,7-3 1-16,3-3 5 15,2 0 0-15,3-5-2 0,0-4-1 16,-5-3-1-16,0-6 1 15,-5 0 5-15,-6-2 9 16,-2-1 1-16,-4 0-1 16,0 1-4-16,-10 5 0 15,-7 3-15-15,-7 9-2 0,0 3 0 16,-3 5-43-16,3 4-43 16,7 0-158-16</inkml:trace>
  <inkml:trace contextRef="#ctx0" brushRef="#br0" timeOffset="13733.8473">12893 5117 708 0,'10'6'23'0,"12"0"-31"15,7 11 11-15,7 7 30 16,5 9-6-16,2 12-11 15,-3 9-8-15,-6 11-5 0,-7 13-1 16,-12 9 0-16,-13 8 0 16,-4 0 0-16,-19-2 0 15,-11-6 2-15,-10-5-2 16,-4-12-2-16,-8-9-51 16,-4-13-53-16,-3-11-118 0</inkml:trace>
  <inkml:trace contextRef="#ctx0" brushRef="#br0" timeOffset="17218.0021">4002 6457 327 0,'4'0'325'0,"-4"0"-292"0,0 0 17 16,1 5-24-16,1 8-19 15,3 6 5-15,1 8 14 16,0 5-10-16,-3 4-10 16,1-1-2-16,-4 5-1 15,0-1-1-15,-6-4-24 16,-7-11-128-16</inkml:trace>
  <inkml:trace contextRef="#ctx0" brushRef="#br0" timeOffset="17936.7499">6505 6295 501 0,'0'-10'71'0,"0"5"-56"16,0 3 39-16,0 2-11 15,0 0-9-15,0 0-21 16,0 13-16-16,0 5 6 15,-2 7 9-15,-6 9 1 16,-7 7-8-16,-3 7 3 0,-2-2-7 16,-2-3-101-16,3-11-177 15</inkml:trace>
  <inkml:trace contextRef="#ctx0" brushRef="#br0" timeOffset="19077.5207">13209 6065 366 0,'3'-4'52'16,"1"2"-8"-16,-3-2 24 0,5 1-17 16,-3 3-15-16,3 0 1 15,-2 0-6-15,-1 0-12 16,1 7 4-16,-3 5 6 15,-1 5-8-15,0 2-8 16,-1 7-6-16,-11 0-4 16,-7 1 0-16,-1 0-17 15,-7-6-97-15,4-10-162 0</inkml:trace>
  <inkml:trace contextRef="#ctx0" brushRef="#br0" timeOffset="21796.3708">14103 5167 158 0,'0'0'73'16,"-2"-3"-14"-16,0-1 6 15,2 0-9-15,-1 1-2 0,1 2 0 16,-2-3-3-16,2 2-8 15,-4 0-7-15,4 2-4 16,-1 2-8-16,-4-2-10 16,-2 8-12-16,-1 12-1 15,-6 12 1-15,-1 16 3 16,-4 16 8-16,2 18 0 16,0 17-1-16,5 6-2 0,5-4-5 15,7-6-1-15,4-11-1 16,13-14-3-16,7-17 1 15,3-12 1-15,3-11-2 16,6-12-76-16,0-12-45 16,0-6-276-16</inkml:trace>
  <inkml:trace contextRef="#ctx0" brushRef="#br0" timeOffset="22640.0821">14345 5424 490 0,'0'-6'27'0,"0"-1"-3"15,0 4 30-15,7 3-38 16,4 0-16-16,5 2 0 16,0 10 1-16,1 6-3 15,-5 3 1-15,-4 6-2 0,-5 2 2 16,-3-4-1-16,0-2 5 15,-1-2-1-15,-7-5-1 16,1-5 3-16,3-6 8 16,2-5 10-16,2 0 9 0,0-5 26 15,0-11-30-15,9-4-28 16,3-5 2-16,0-3 5 16,3-4-2-16,-3-4-2 15,0 4 1-15,-4 1-1 16,-3 5 2-16,-3 5 8 0,-2 6 7 15,0 8-8-15,0 7-7 16,0 2-10-16,-2 18-8 16,-3 4 13-16,0 10 0 15,4 5 1-15,1 0 2 16,0 3-2-16,11-6 0 16,5-4-1-16,4-6-14 15,7-2-25-15,-3-9-48 0,6-7-33 16,-6-8-192-16</inkml:trace>
  <inkml:trace contextRef="#ctx0" brushRef="#br0" timeOffset="23186.9017">14699 5765 589 0,'-2'0'75'0,"2"0"-67"15,0 0 44-15,2-4-7 16,7-2-31-16,4 0-16 0,3-1 2 16,3-1 2-16,0 1 0 15,-4 0-2-15,0 0 3 16,-8 5-4-16,-3-2 6 16,-4 2-5-16,0 2 1 15,-11 0-2-15,-5 0-4 0,-2 4 7 16,-5 5-3-16,1 2 3 15,3 0-4-15,2 3 2 16,7-3 0-16,3 1-3 16,7 3 4-16,0-3-5 15,10 0 2-15,6-1 3 16,-1 1 0-16,4-2 0 0,-1 0-1 16,-4-1 1-16,-1 0 1 15,-6 0-2-15,-5 4-3 16,-2-3-1-16,-9 1 5 15,-7 1 1-15,-2-3 0 16,-2-1 2-16,3-5-13 0,3-1-30 16,8-2-58-16,4 0-152 15</inkml:trace>
  <inkml:trace contextRef="#ctx0" brushRef="#br0" timeOffset="23811.8535">15053 5792 569 0,'0'-6'69'0,"0"1"-42"16,-4-1 49-16,-2 4-32 15,1 2-27-15,-4 0-10 0,1 4-7 16,-4 11-4-16,4 0 2 16,-1 5 1-16,-1 0 2 15,3 3 0-15,6-4-2 16,1-1 1-16,1-2-2 15,12-3-1-15,5-6-1 0,7-4 4 16,4-3 2-16,0 0-5 16,1-7-1-16,-4-3-5 15,-7-4 6-15,-1-2 6 16,-8-2-1-16,-3-2 1 0,-7 0-4 16,0-1 6-16,-12 1 2 15,-3 6-4-15,-7 3-3 16,0 6 1-16,3 5-4 15,-3 2 0-15,4 8-32 16,5 3-52-16,8-1-76 16,5-1-196-16</inkml:trace>
  <inkml:trace contextRef="#ctx0" brushRef="#br0" timeOffset="24202.4491">15460 5763 655 0,'-7'-8'9'0,"-4"3"-7"16,4 5 11-16,-3 0 1 0,-2 2 1 16,2 7-11-16,1 3-3 15,0 7-1-15,1-2 1 16,3 1-1-16,0 0 1 15,5 2 0-15,0-3-2 16,0 0 0-16,9-3-1 16,4-2 1-16,2-5 0 0,4-1 5 15,-2-5 2-15,3-1-2 16,-3 0-1-16,-1-8 1 16,-1-5 0-16,-2-3 1 15,-2-4 4-15,-1-3-2 16,-5 0-4-16,-4-2-5 0,-1 3 6 15,-1 5-2-15,-14 6 0 16,-4 7-10-16,-3 4 3 16,-3 4-18-16,-1 7-46 15,7-1-122-15</inkml:trace>
  <inkml:trace contextRef="#ctx0" brushRef="#br0" timeOffset="24718.1588">15744 5736 578 0,'0'-9'133'15,"0"4"-98"-15,-2-2 31 0,2 5-24 16,0 2-17-16,0 0-18 15,-2 7-13-15,2 5-4 16,0 6 8-16,-1 5 1 16,-1 6 1-16,2 0 0 0,-2-1 2 15,2 1-3-15,-2-6-54 16,1-3-79-16,1-10-90 16</inkml:trace>
  <inkml:trace contextRef="#ctx0" brushRef="#br0" timeOffset="25171.2057">16103 5863 510 0,'0'0'69'0,"2"-2"-18"16,-2 0 13-16,0 0 5 15,0 2-16-15,0 0-21 16,2 0-20-16,-2 0-5 16,0 2-4-16,0 9-7 0,0 3 5 15,0 6 2-15,-11 5 5 16,-2 3-4-16,-10 6-2 15,-2 0 0-15,-7-2-12 16,3-6-104-16,4-13-647 16</inkml:trace>
  <inkml:trace contextRef="#ctx0" brushRef="#br0" timeOffset="27030.6754">16173 5224 580 0,'-2'0'35'0,"2"-1"-12"16,0-1 35-16,0 2-20 16,0 0-38-16,0 5-14 15,6 1 11-15,3 6 1 16,2-3 2-16,1 1 2 15,1-2-1-15,3-5 4 16,-1-1 6-16,-2-2-1 0,2 0-4 16,-1-2-1-16,-1-7 10 15,0 0-7-15,-6-1-1 16,-2 0 7-16,-4 0 7 16,-1 4-5-16,0-1-2 0,0 4-3 15,0 3-4-15,0 0-3 16,0 0-6-16,2 7-9 15,3 8 2-15,-2 11 9 16,2 4 0-16,2 6 0 16,-3 1 0-16,-1-1 0 15,-1-4 1-15,-2-3-2 16,0-5 1-16,-3-6-2 0,-10-3 2 16,0-5 0-16,-1-3 2 15,-4-1 1-15,2-4-6 16,3-2-20-16,3 0-26 15,4-2-36-15,6-5-100 0</inkml:trace>
  <inkml:trace contextRef="#ctx0" brushRef="#br0" timeOffset="27764.9958">16552 5679 645 0,'-6'0'68'16,"5"0"-64"-16,1 0 33 15,0 0 8-15,1-4-17 16,13 1-33-16,0-6 1 0,4 3 9 15,3-2-2-15,-3-3-1 16,0 4-1-16,-5-1 0 16,-3 3 0-16,-6 0 0 15,-4 2 1-15,0 1-7 16,-11 2-5-16,-5 0 5 16,-4 0 3-16,0 9 2 0,1-1-1 15,3 3-1-15,5 2-3 16,8-1 3-16,3 2 0 15,0 1 1-15,1-1 1 16,8 4-1-16,1-2 1 0,4 0 0 16,-2 0 2-16,-5 2-1 15,-3 1 0-15,-4-1 0 16,-3 0 1-16,-10-2-3 16,-8-2 0-16,1-3-15 15,0-4-21-15,-1-5-34 0,13-2-32 16,8-11-124-16</inkml:trace>
  <inkml:trace contextRef="#ctx0" brushRef="#br0" timeOffset="28140.0157">16928 5705 627 0,'-13'0'45'0,"-1"0"-41"16,2 2 19-16,4 4 4 0,-3 1-4 16,3 5-19-16,0 1-2 15,2 3-1-15,5 0 0 16,1 2 3-16,0 0 0 16,0-4-4-16,12 0 5 15,3-6-1-15,0-2-1 0,5-2 6 16,2-4-5-16,4 0-1 15,-6-5-1-15,-1-8-2 16,-4-3-2-16,-3-5 4 16,-3-2 1-16,-8-3-2 15,-1 5-2-15,0-2 0 16,-1 7 3-16,-12 5-4 0,-2 6-5 16,-5 5 4-16,6 0-1 15,1 7-23-15,-2 4-55 16,9-1-89-16,6 0-261 15</inkml:trace>
  <inkml:trace contextRef="#ctx0" brushRef="#br0" timeOffset="28514.9452">17256 5699 688 0,'-9'-7'7'0,"-1"1"-4"15,0 4 3-15,3 2 10 16,-3 0 5-16,3 0-20 16,0 8-4-16,4 4 2 15,-2 1-2-15,3 1 4 0,2 2-2 16,0 2 2-16,0-1-1 16,3 0-2-16,9-1 2 15,2-6-2-15,0-3 3 16,4-3 6-16,0-4-4 15,0 0 1-15,-2-9-1 0,0-3 1 16,-5-8-1-16,0-2-1 16,-4-1-1-16,-4 0 0 15,-3 0 0-15,0 5-3 16,-7 4 2-16,-8 5-4 16,-4 7-1-16,1 2 3 0,-1 11 1 15,-3 1-44-15,4 3-50 16,7-1-150-16</inkml:trace>
  <inkml:trace contextRef="#ctx0" brushRef="#br0" timeOffset="28952.4095">17554 5647 724 0,'0'-5'63'0,"0"-1"-31"15,0 6 3-15,0 0-26 0,0 7-10 16,0 9-11-16,0 7 12 15,0 4 1-15,-3 6-1 16,-3-2 2-16,3 1-1 16,-3-3 1-16,2-9-27 15,4-8-79-15,0-12-133 16</inkml:trace>
  <inkml:trace contextRef="#ctx0" brushRef="#br0" timeOffset="29389.9281">17490 5029 721 0,'0'-9'25'0,"5"-2"-26"16,10 4 10-16,6 7 16 15,9 1-1-15,4 17-9 16,5 7-7-16,2 8-3 15,-2 16-1-15,0 12-1 16,-6 11 0-16,-8 13 4 0,-9 9-7 16,-11 6 1-16,-5 0 1 15,-5-9-1-15,-11-11 0 16,-5-10-1-16,-3-12-2 16,-3-9 3-16,-3-10-1 15,-1-5 1-15,-5-6-2 0,2-10-3 16,2-9-76-16,3-7-233 15</inkml:trace>
  <inkml:trace contextRef="#ctx0" brushRef="#br0" timeOffset="38624.602">18321 5010 324 0,'-2'-14'35'15,"-1"2"16"-15,-1 2 20 16,0 2-5-16,2 2-18 0,0 3-3 16,1 1-6-16,1 2-10 15,-2 2-23-15,2 15-20 16,-2 7 11-16,-1 13 12 15,-1 12 4-15,-3 15 4 16,-2 12 4-16,-2 13-3 16,2 8-9-16,3 1-4 0,4-4 0 15,2-8-1-15,3-13-1 16,15-16-3-16,5-16 0 16,6-11-1-16,3-15-12 15,6-10-58-15,4-7-87 16</inkml:trace>
  <inkml:trace contextRef="#ctx0" brushRef="#br0" timeOffset="40281.2083">18569 5256 455 0,'-5'-4'36'0,"-1"0"18"0,6-4 25 16,0 6-33-16,0-1-11 16,4 0-23-16,6 3-13 15,2 0 2-15,3 0-2 16,-1 3 0-16,-1 6-1 16,-4 7 1-16,-2 2 0 15,-4 2-2-15,-3 3 1 0,0-1 3 16,0 3 0-16,-8-3-2 15,-1-6 4-15,0 0 0 16,1-7 0-16,2-4 2 16,4-1 0-16,0-2 2 15,2-2 2-15,0-2 8 0,4-7 9 16,4-5-21-16,5-8-2 16,0-3 1-16,0-3-1 15,-3-1 1-15,-1 4 0 16,0 0 5-16,-5 6 6 15,-2 4-2-15,-1 7 0 0,-1 3-2 16,0 5-7-16,0 0-9 16,0 7-8-16,0 6 10 15,0 11 4-15,0-2-1 16,0 7 0-16,0 2 1 16,4-5-3-16,3 3-8 0,3-4-10 15,2-7-8-15,0 0-47 16,4-6-29-16,-3-3-77 15</inkml:trace>
  <inkml:trace contextRef="#ctx0" brushRef="#br0" timeOffset="41406.2481">18768 5632 583 0,'0'0'52'0,"0"0"-42"16,0-3 60-16,9-1-41 0,5 1-32 15,6-4 7-15,-1 3-3 16,5 1 0-16,-4-1-1 15,-4 2 2-15,-5 0-2 16,-4 1 1-16,-3 1 0 16,-4 0 0-16,0 0-2 15,-9 0-5-15,-9 0 2 0,-6 0 4 16,1 1-3-16,-5 4 6 16,-1 1-1-16,5 0 0 15,6 0 6-15,4 2-2 16,7-1-4-16,5 2-2 15,2 1-4-15,5 1 2 16,11 2 4-16,8-2 2 0,1 1 0 16,2 1 0-16,-2 1-1 15,-6-3-2-15,-5 2-1 16,-7 4-2-16,-7-1-4 16,-4 3 4-16,-13-3 7 0,0-1-2 15,-5-4-3-15,2-5-10 16,3-4-16-16,2-2-25 15,6 0-34-15,9-3-95 16</inkml:trace>
  <inkml:trace contextRef="#ctx0" brushRef="#br0" timeOffset="41781.219">19200 5695 577 0,'-14'0'89'16,"1"0"-85"-16,-2 0 35 16,1 0-3-16,1 7-12 15,0 0-15-15,4 1-7 16,0 2-1-16,2 3 0 16,4-1 0-16,-1 1-1 0,4-1-2 15,0-1 1-15,2-2-3 16,8-2 1-16,5-2 1 15,3-5 8-15,2 0 0 16,-1 0-4-16,3-10 0 16,-6-3 0-16,0-1-3 0,-3-4 2 15,-6 2 2-15,-2-2-2 16,-5 2 0-16,0 2-1 16,-3 3-2-16,-8 5-1 15,-2 5-3-15,-1 1 2 16,3 0 4-16,0 10-31 15,4 1-38-15,4 0-79 0,3-2-148 16</inkml:trace>
  <inkml:trace contextRef="#ctx0" brushRef="#br0" timeOffset="42156.1912">19502 5690 726 0,'-3'-8'22'0,"-6"1"-16"16,0 4 24-16,0 3-17 0,0 0 5 16,0 0-12-16,0 1-7 15,3 10 0-15,1 0-1 16,2 3 0-16,-1 0 1 16,4 3 2-16,0 0-2 15,0-2 1-15,11-1-1 16,2-3-2-16,2-4 3 0,2-2 0 15,4-5 6-15,-1 0-2 16,2-2-2-16,-5-10-1 16,0-1 1-16,-5-2 0 15,-3-5 1-15,-5 2-3 0,-4 0-3 16,0 0-2-16,-6 7 1 16,-8 4-1-16,-4 4-3 15,-3 3-12-15,-1 0-14 16,0 3-21-16,3 6-35 15,8-1-72-15</inkml:trace>
  <inkml:trace contextRef="#ctx0" brushRef="#br0" timeOffset="43359.4792">19700 5649 511 0,'0'-6'74'15,"0"-1"-49"-15,4 0 39 0,3 0-35 16,0-2 0-16,2 4 1 15,2-1-13-15,-1 1-8 16,2 1 2-16,2 3 0 16,-2 1-7-16,3 0-2 15,-2 0-3-15,1 7-1 16,-6 4 1-16,-2-1-3 16,-3 5 1-16,-3-3 3 0,0 2 0 15,0-2 2-15,-3 1-1 16,-4 0 1-16,-2-3-2 15,4-1 2-15,-2 0 2 16,6-2-2-16,1-3-1 0,0-2-3 16,1-2 2-16,11 2 0 15,4-2 3-15,5 0-2 16,6 0-13-16,6-2-24 16,1-4-57-16,-4-5-94 15</inkml:trace>
  <inkml:trace contextRef="#ctx0" brushRef="#br0" timeOffset="43578.2119">20196 5675 694 0,'0'2'83'0,"0"0"-35"15,0 3-19-15,0 4-23 16,0 11 0-16,0 7 3 15,-4 5 2-15,-5 7-5 16,-5 2-2-16,-5 0-1 0,4 0-1 16,0-7-22-16,3-9-55 15,1-11-81-15,7-10-149 16</inkml:trace>
  <inkml:trace contextRef="#ctx0" brushRef="#br0" timeOffset="44609.3357">20267 5158 515 0,'-1'0'58'0,"-1"0"-43"16,2 0 46-16,0 0-23 16,0 0-32-16,0 2-15 15,7 5 9-15,4 2 5 16,1 0 8-16,2 2-9 16,3-4-1-16,-1-2 0 0,0-2 4 15,3-3 0-15,-2 0 1 16,0-1 0-16,0-5-1 15,-4-4 1-15,-2-2 0 16,-5 1 7-16,0 1 5 16,-6 2 0-16,0 1 0 0,0 3-9 15,0 3-4-15,0 1-7 16,0 0-3-16,0 11-6 16,0 4 6-16,1 9 2 15,6 2 0-15,-2 6 1 16,0 1 2-16,-3 0-2 0,-2-2 0 15,0-4-1-15,-2-5 1 16,-8-4-1-16,0-3 3 16,0-7 1-16,-1-2-1 15,0-5-1-15,2-1-7 16,-1 0-28-16,2-7-55 16,6-5-110-16</inkml:trace>
  <inkml:trace contextRef="#ctx0" brushRef="#br0" timeOffset="45796.7605">20713 5513 458 0,'-4'0'49'0,"0"0"-8"16,4-2 43-16,5-3-31 0,12-1-45 15,0-1-4-15,4 0-2 16,2 0 0-16,1 2 0 15,-5-1-2-15,-4 1 1 16,-5 3 6-16,-3 1-2 16,-4-3 5-16,-3 4 4 15,0 0-3-15,-13 0-10 0,-1 0-3 16,-3 0 2-16,-3 5 1 16,1 1-1-16,1 2 0 15,7-1 1-15,4 4-6 16,4-2 3-16,3 2-1 15,0 1 1-15,7-1 1 0,7 2 3 16,4 1 0-16,-1-2 4 16,3 3-3-16,-1-3 1 15,-2 3 2-15,-7-1 1 16,-5 0-6-16,-5 2-4 16,-3 0 4-16,-14-3 1 15,-1-1 1-15,-2-3 0 0,-1-3 1 16,3-5-5-16,3-1-19 15,7 0-31-15,6-5-27 16,2-6-143-16</inkml:trace>
  <inkml:trace contextRef="#ctx0" brushRef="#br0" timeOffset="46609.203">21246 5515 569 0,'-5'-5'17'16,"-5"1"11"-16,0 4 1 15,1 0-19-15,-4 2-3 0,1 7-2 16,0 3-4-16,0 6 0 15,2 0 0-15,3 2 0 16,1 0 1-16,6-3-1 16,0-1-1-16,0-4 0 15,6-3-2-15,4-5 3 16,1 0 1-16,4-4 4 0,0 0 3 16,4-8-6-16,1-6-1 15,-5 0-1-15,0-2 1 16,-4-4 0-16,-6 2 1 15,-5 1 15-15,0 0-4 16,-9 1-2-16,-6 6-5 0,0 1 0 16,-4 5-3-16,4 4-4 15,0 0-2-15,1 7 0 16,4 6-26-16,5 1-50 16,3 0-79-16</inkml:trace>
  <inkml:trace contextRef="#ctx0" brushRef="#br0" timeOffset="46999.8156">21542 5504 613 0,'-16'-4'12'0,"1"-4"3"16,0 8 17-16,3 0-7 15,-2 0-9-15,4 8-12 0,-1 5-3 16,2 3-2-16,-2 2 2 16,4 0-1-16,1-1 3 15,5 1-3-15,1 0-2 16,0-4 0-16,9-1-3 16,5-4 4-16,4-2 1 0,3-3 7 15,3-4-2-15,-1 0-1 16,-1-4-2-16,-3-5 0 15,-4-5-2-15,-6-2 3 16,-2-4 6-16,-7-1 5 16,0 0-1-16,-5-3-6 15,-7 5-5-15,-5 2-2 0,-3 5-5 16,-1 6 3-16,-1 6-2 16,0 3-45-16,5 5-26 15,4 1-131-15</inkml:trace>
  <inkml:trace contextRef="#ctx0" brushRef="#br0" timeOffset="47702.8899">21805 5468 679 0,'-2'-8'34'0,"2"-2"36"16,0 5-22-16,2 0-14 15,4 1-20-15,4 4-17 16,-3-1 2-16,4 1 0 0,-5 0 0 15,2 5-1-15,-1 4 0 16,-3 3 0-16,-1 2 1 16,-1 1 1-16,-2-1 0 15,0 2-2-15,-7-1 1 0,-2-1 1 16,-2 0 0-16,2-2 1 16,1-2 1-16,4-3-2 15,1-4 2-15,3 1-3 16,0-3-1-16,12-1 1 15,7 0 3-15,8 0 1 16,5-5 0-16,9-5-9 0,-1 0-27 16,3-2-49-16,-3-1-75 15,-6 1-148-15</inkml:trace>
  <inkml:trace contextRef="#ctx0" brushRef="#br0" timeOffset="48390.3181">21918 4860 592 0,'0'-12'4'0,"0"-1"27"16,3 5-8-16,10 4-10 15,8 4 0-15,12 0-6 0,9 9 3 16,9 14 5-16,7 11 6 15,4 12-2-15,-2 13-8 16,-3 11 1-16,-10 14-8 16,-13 12-2-16,-14 6-2 0,-17 2 1 15,-6 4 4-15,-23-9-3 16,-8-11 0-16,-7-15-1 16,1-12-1-16,-1-19 4 15,5-11-4-15,6-8-9 16,6-12-27-16,14-11-42 15,8 0-99-15</inkml:trace>
  <inkml:trace contextRef="#ctx0" brushRef="#br0" timeOffset="49265.4639">23165 5346 537 0,'-1'0'45'0,"-3"0"-4"15,4 0-3-15,0 0-10 0,2 0-11 16,7 0-21-16,4 0 5 16,4 0-2-16,7 0-20 15,3 0-50-15,0 0-60 16,3 0-150-16</inkml:trace>
  <inkml:trace contextRef="#ctx0" brushRef="#br0" timeOffset="49437.2954">23669 5317 343 0,'0'0'220'0,"0"0"-215"16,5 0 7-16,4 0-6 15,3 0-6-15,3 0 0 16,1 0 3-16,5 0-62 16,-1 1-64-16,0-1-121 0</inkml:trace>
  <inkml:trace contextRef="#ctx0" brushRef="#br0" timeOffset="49624.8321">24033 5303 668 0,'0'0'12'0,"0"0"-1"15,0-1 39-15,0 1-21 16,0 0-20-16,6 0-12 16,8 0-16-16,4 0-32 0,6 0-46 15,3 0-125-15</inkml:trace>
  <inkml:trace contextRef="#ctx0" brushRef="#br0" timeOffset="50296.6617">25040 4698 346 0,'0'-23'41'0,"0"-2"34"16,0-2 9-16,0 2-23 0,0 6-7 15,-1 1 0-15,-3 7-10 16,2 2-16-16,1 5-11 16,-5 4-5-16,-2 15-10 15,-2 13-15-15,-7 17 9 16,-3 14 5-16,-6 19 3 16,1 15 5-16,1 7-2 15,9-1-2-15,8 3-1 0,7-10 0 16,10-16-2-16,17-12-2 15,9-14 1-15,8-13-1 16,4-13-34-16,-6-15-106 0,2-9-204 16</inkml:trace>
  <inkml:trace contextRef="#ctx0" brushRef="#br0" timeOffset="51171.5491">25252 4932 641 0,'-7'-5'15'0,"7"-8"-2"16,7 8 6-16,13 3-21 0,3 0 3 15,6 2-2-15,-4 0 1 16,0 11-4-16,-6 3 1 15,-11 4 1-15,-6 1-1 16,-2 1 1-16,-3 0 1 16,-9-3 4-16,-2 1 4 15,0-1 5-15,0-5 1 0,5-4 5 16,1-2-8-16,5-2-3 16,3-4-1-16,0 0-1 15,6-5 5-15,8-8 9 16,4-6-13-16,-1-7-3 15,3-2 0-15,0 0-1 0,-9-1 1 16,-2 2 5-16,-4 4 11 16,-3 7 3-16,-2 5-5 15,0 6-5-15,0 5-9 16,-4 1-9-16,-3 16-1 16,2 5 6-16,0 9 0 0,3 3 0 15,2 1 0-15,4 1 2 16,9-4-1-16,4-5 0 15,2-4-13-15,1-8-36 16,-1-8-92-16,-2-7-192 16</inkml:trace>
  <inkml:trace contextRef="#ctx0" brushRef="#br0" timeOffset="52609.0066">25688 5192 646 0,'0'0'67'0,"0"0"-37"16,0 4 5-16,0 2-27 15,0 3-9-15,0 9 4 16,0 7 4-16,0 7-1 16,-5 3-3-16,2 4 0 15,-1-4 0-15,3-1-2 0,1-7-48 16,0-5-40-16,0-14-21 16,7-4-96-16</inkml:trace>
  <inkml:trace contextRef="#ctx0" brushRef="#br0" timeOffset="52937.0561">25845 5321 619 0,'0'-8'38'0,"0"3"5"16,0 5 5-16,-6 0-34 0,1 3-13 16,-2 10-5-1,-1 5 4-15,5 0 0 0,-2 3 0 16,3 1 0-16,2-5-2 15,2-2 2-15,6-5 0 16,4-2 0-16,3-8 4 16,4 0 3-16,0 0 0 0,-1-13-3 15,1-1-1-15,-6-8-1 16,-2-3 2-16,-5 2-3 16,-6-2 2-16,0 0 0 15,-8 7 8-15,-6 1-4 16,-2 7-6-16,-2 7-2 0,0 3-2 15,4 0-6-15,1 7-44 16,4 7-24-16,6-1-65 16,3-2-145-16</inkml:trace>
  <inkml:trace contextRef="#ctx0" brushRef="#br0" timeOffset="53296.4137">26208 5270 628 0,'-7'-5'8'16,"0"5"0"-16,-3 0 0 16,3 0-4-16,-2 9 3 15,1 5-4-15,1 1-2 0,4 6-1 16,0 1 1-16,1 0 0 15,2 2 0-15,2-6-3 16,8 0 1-16,5-6 2 16,2-5 2-16,5-4 6 15,3-3-3-15,1 0-1 16,-1-10-1-16,-4-4-1 0,-4-8 1 16,-4-3-2-16,-7 2 0 15,-6-4-2-15,0 4 0 16,-14 5-1-16,-6 8-5 15,-7 3 1-15,-4 7-36 16,-1 0-105-16</inkml:trace>
  <inkml:trace contextRef="#ctx0" brushRef="#br0" timeOffset="55187.2199">26659 5221 617 0,'0'0'37'0,"0"-4"-25"15,0 0 23-15,-8 4-21 16,1 0-10-16,-2 8-9 16,-4 3 4-16,1 9-1 0,0 1 2 15,0 0-2-15,3 2 3 16,6-2-2-16,3-3 0 15,0-4-2-15,2-2 2 16,12-4-1-16,4-6 6 16,4-2 1-16,0-4 3 0,4-10-4 15,-6 0-1-15,-3-4 0 16,-2-3 16-16,-8-1 11 16,-5 2-2-16,-2 1-13 15,0-1-8-15,-7 4-9 16,-4 3-3-16,-2 8 2 15,-2 5-1-15,-2 0-21 0,0 5-30 16,0 8-7-16,5-1-42 16,4 1-106-16</inkml:trace>
  <inkml:trace contextRef="#ctx0" brushRef="#br0" timeOffset="57546.7512">27059 5129 142 0,'-6'-5'439'0,"-1"2"-434"16,0 2 3-16,0 1 1 16,-3 0-4-16,0 4-1 15,1 7-4-15,-2 6 0 0,4 4 0 16,0 4 1-16,2 0 0 16,3 1 1-16,0-1 0 15,2 0-3-15,0-3 0 16,9-5 2-16,5-5-2 15,4-1 3-15,4-7 2 16,-1-4-2-16,6 0 7 0,-2-4-6 16,-1-9 0-16,-7-6 3 15,-4-2 9-15,-4-1 18 16,-5-3-2-16,-4-1-10 16,0 1-6-16,-9 4-2 15,-5 5 0-15,-4 4-7 0,-3 7-8 16,4 3-1-16,-5 2 1 15,2 4-9-15,3 5-78 16,2 2 5-16,6-4-85 16</inkml:trace>
  <inkml:trace contextRef="#ctx0" brushRef="#br0" timeOffset="57984.173">27560 5235 502 0,'5'5'242'0,"2"7"-232"15,-5-4-21-15,-2 6 13 0,0 8 16 16,0 8-1-16,-2 7-8 16,-10 6-4-16,-5 1-2 15,-4 3 0-15,1-8 3 16,-2-5-22-16,5-9-66 16,4-12-63-16,6-11-300 0</inkml:trace>
  <inkml:trace contextRef="#ctx0" brushRef="#br0" timeOffset="58749.7524">27890 4716 394 0,'2'-14'167'16,"-2"1"-136"-16,0 3 35 16,0 2-5-16,2 5-12 15,-2 1-23-15,0 2-13 16,2 0-10-16,-1 5-11 0,1 9-1 16,0 1 8-16,3 6 1 15,2-1 0-15,3 1 0 16,2-1-2-16,0-4 4 15,6-4-4-15,-1-2 2 16,0-7 2-16,0-3 2 0,-5 0 0 16,-1-6 1-16,-2-8 1 15,-3-2-1-15,-3-1 7 16,-3 0 5-16,0-1-4 16,0 6-5-16,0 1 2 15,0 4-4-15,0 5-2 0,0 2-6 16,0 0-7-16,0 13-4 15,0 3 11-15,0 7 1 16,0 7 0-16,0 5 1 16,0 4 0-16,0 0 0 15,-2 2 0-15,-3-6 0 16,0-2 0-16,-3-8 0 0,3-8-8 16,0-4-19-16,1-4-17 15,2-9-50-15,2 0-60 16</inkml:trace>
  <inkml:trace contextRef="#ctx0" brushRef="#br0" timeOffset="59062.2671">28266 5106 469 0,'0'0'247'16,"0"0"-216"-16,0 0 10 0,0 2-36 16,0 7-8-16,0 3-1 15,0 5 6-15,0 4 5 16,0 4-3-16,0-1-2 15,0-2-1-15,0 0 0 0,0-4-7 16,0-6-55-16,5-6-46 16,2-6-135-16</inkml:trace>
  <inkml:trace contextRef="#ctx0" brushRef="#br0" timeOffset="59405.9648">28478 5123 678 0,'-12'0'34'0,"4"0"-42"15,1 8 13-15,1 5-2 0,3 3 5 16,0 3-2-16,3 4-5 16,0-2 2-16,5-4-1 15,3 1-3-15,4-5 3 16,9-3 1-16,-1-6 3 15,1-4 0-15,2 0-10 0,-3-7-6 16,-1-8 6-16,0-2 5 16,-7-6 1-16,-2 2 0 15,-7-7 1-15,-3 6 3 16,0 1 3-16,-8 2 2 16,-6 9-4-16,-2 2-10 0,-4 8 2 15,0 0-2-15,-2 2-21 16,2 6-33-16,1 2-36 15,5-1-109-15</inkml:trace>
  <inkml:trace contextRef="#ctx0" brushRef="#br0" timeOffset="59749.669">28848 5116 644 0,'-17'-4'16'16,"0"2"-8"-16,2 2 17 16,1 0-10-16,-1 7-1 15,3 7-12-15,6 1-2 16,0 6 2-16,3 1-4 0,3-1 2 16,0 1 0-16,3 0-2 15,10-3 2-15,7-6-4 16,1-3 6-16,6-4 2 15,0-6 1-15,1 0-1 16,-3-8-3-16,-4-7-1 16,-3-4 4-16,-7-5-4 0,-8-1 4 15,-3-1-1-15,-2 2 4 16,-13 4 0-16,-7 5-7 16,-5 6-6-16,-7 8 5 15,1 1-41-15,-1 0-96 0</inkml:trace>
  <inkml:trace contextRef="#ctx0" brushRef="#br0" timeOffset="66000.0405">29325 5085 541 0,'-6'-6'24'0,"0"0"-10"16,0 0 35-16,3 5-25 15,-3 1-6-15,-1 0-10 0,0 1-9 16,-2 8-1-16,-1 6 1 15,2 4-2-15,-5 3 3 16,0 4 0-16,3 2 3 16,-2-1-2-16,6 0 0 15,0-2-1-15,6-5-2 16,0-3-1-16,4-8 2 0,9-3 0 16,4-6 4-16,9 0 9 15,-5-9-6-15,5-7-2 16,-5-3-1-16,-1-5 11 15,-8-2 13-15,-2-1 5 16,-7 1-8-16,-3 0-11 16,0 5-1-16,-3 2-2 0,-11 4-5 15,2 7-6-15,-3 5-3 16,3 3 1-16,-1 0 2 16,1 9-34-16,1 3-21 15,4 1-6-15,3-2-65 0,4-3-210 16</inkml:trace>
  <inkml:trace contextRef="#ctx0" brushRef="#br0" timeOffset="66343.7323">29589 5104 648 0,'0'-2'19'15,"0"-1"-18"-15,0 3 27 16,0 0-25-16,-3 7-9 0,-4 7 6 16,2 3-3-16,2 2 2 15,1 3 2-15,2 2-2 16,0-5 1-16,3 0 0 16,11-3-2-16,-1-2 5 0,6-8 0 15,0-3 2-15,6-3 0 16,-1-3 0-16,-1-8 0 15,-3-6 0-15,0-5-2 16,-6-1 2-16,-6-4-2 16,-8 0-5-16,0 4 1 0,-17 1 1 15,-14 5-9-15,-11 9-15 16,-14 5-67-16,-4 3-95 16</inkml:trace>
  <inkml:trace contextRef="#ctx0" brushRef="#br0" timeOffset="67281.6655">28587 5335 465 0,'1'0'42'0,"-1"0"17"16,2 0 3-16,2 0-30 16,0 0-13-16,-1 0-14 15,1 0-6-15,-1 3-2 16,1 7 0-16,-4 3-1 0,0 5 1 16,0 6 3-16,-5-1 1 15,-8 4 2-15,-1-2 0 16,-5-6-30-16,5-5-128 15,-1-7-316-15</inkml:trace>
  <inkml:trace contextRef="#ctx0" brushRef="#br0" timeOffset="68500.3729">26001 5527 459 0,'3'-2'88'0,"3"-3"-51"15,0 0 24-15,-1 1-5 16,-2 1-5-16,-3 1-17 16,2 2-23-16,-2 0-9 0,0 2-4 15,0 7-3-15,0 3 5 16,-5 6 1-16,-6 3 0 16,-3 1-1-16,-7 1-10 15,1-4-77-15,-4-8-106 0</inkml:trace>
  <inkml:trace contextRef="#ctx0" brushRef="#br0" timeOffset="69406.6126">29954 4225 518 0,'-2'-5'10'0,"2"1"14"0,0 4 36 15,9 0-28-15,13 8-29 16,10 13 4-16,9 8 7 15,11 8-2-15,7 15-3 16,4 6 2-16,-3 16 0 16,-6 2-4-16,-8 12-1 15,-19 8-6-15,-18 6 3 0,-11-2-2 16,-25-4 1-16,-14-5 0 16,-10-11 2-16,-1-12-2 15,-1-14 1-15,4-12 2 16,4-8 10-16,5-13-8 15,8-4-4-15,7-10-122 16</inkml:trace>
  <inkml:trace contextRef="#ctx0" brushRef="#br0" timeOffset="72640.8859">10580 8535 620 0,'0'0'3'0,"-3"0"-5"15,3 0-7-15,0 0 14 16,3 0-10-16,11 2-1 16,3-1 7-16,4 3 4 15,4-2-3-15,5 1 1 0,4-3-12 16,6 0-115-16,2 0-119 15</inkml:trace>
  <inkml:trace contextRef="#ctx0" brushRef="#br0" timeOffset="72843.9887">11413 8515 616 0,'11'0'5'0,"-1"0"-7"15,2 0 4-15,1 0-1 16,1 0-2-16,-2 0 2 16,2 0-2-16,2 0 3 15,6 0-3-15,-1 2-9 16,1 0-71-16,3-2-52 0,2 0-169 16</inkml:trace>
  <inkml:trace contextRef="#ctx0" brushRef="#br0" timeOffset="73031.4892">11897 8497 52 0,'7'0'558'15,"1"0"-544"-15,-1 0-11 16,4 0 5-16,4-1 25 16,-2-5 10-16,6 4-16 15,3-1-25-15,0 1 1 16,0-2-2-16,2 1-33 0,-1-4-97 15,-5-4-260-15</inkml:trace>
  <inkml:trace contextRef="#ctx0" brushRef="#br0" timeOffset="74281.4909">13237 8317 366 0,'-6'4'124'0,"-2"-3"-109"0,2-1-11 16,5 0 25-16,-1 0 23 15,2 0-8-15,0 0-6 16,5 0-25-16,8 0-11 16,3 0 0-16,4 0-3 15,4 0 4-15,0 0-1 0,5 0-1 16,0-1-1-16,3-1-43 15,0-2-18-15,-1-3-93 16</inkml:trace>
  <inkml:trace contextRef="#ctx0" brushRef="#br0" timeOffset="75531.4228">14456 7534 359 0,'5'-18'48'0,"-2"3"7"16,-3 0 16-16,2 3-7 15,-2 1-24-15,0 4-1 16,0 0-1-16,0 1-1 16,0 4-9-16,0 2-10 15,0 0-10-15,0 13-11 0,0 8-6 16,0 15 4-16,-8 16 9 15,-3 12 2-15,-1 16 1 16,-3 8 0-16,5 6-1 16,-3 2-1-16,6-1 0 15,5-3 3-15,2-4 0 0,2-8 0 16,11-8-1-16,4-8-4 16,7-11-1-16,1-10-2 15,6-11 0-15,3-10 0 16,2-11-28-16,1-10-44 15,-6-1-123-15</inkml:trace>
  <inkml:trace contextRef="#ctx0" brushRef="#br0" timeOffset="76531.3546">15035 7813 549 0,'-2'-15'19'0,"2"3"15"16,0 1 24-16,0 4-14 15,0 3-22-15,13 4-7 16,1 0-14-16,4 6-1 16,-2 8 0-16,6 6 1 15,-5 8-1-15,-4 3-1 16,-6 2 3-16,-3 1-1 0,-4 0-1 15,0-2 2-15,-9-3-1 16,-4-4-1-16,1-8 1 16,1-4 3-16,2-7-1 15,2-3 0-15,5-3 7 16,2-9 16-16,0-11-11 0,13-5-15 16,1-8 3-16,4-5 1 15,3-1-2-15,1-1 1 16,-4 7 0-16,-4 5 1 15,-5 7 11-15,-4 7 0 16,-5 7-1-16,0 3-1 0,0 4-8 16,-2 2-8-16,-3 14-2 15,-2 4 4-15,2 7 2 16,3 4 0-16,1-2-1 16,1 3 0-16,1-3 0 15,10-4 0-15,7-4 1 16,1-3 0-16,1-4-13 0,2-5-48 15,-4-6-99-15,-7-3-242 16</inkml:trace>
  <inkml:trace contextRef="#ctx0" brushRef="#br0" timeOffset="77984.3703">15518 8297 350 0,'0'-5'48'0,"0"0"14"16,0 0 12-16,0 2-3 16,0 1-9-16,0-1-5 15,0 3-7-15,0 0-16 16,0 0-7-16,0 0-15 0,0 9-12 15,2 7 1-15,-1 12 9 16,-1 7-2-16,0 4 1 16,0 2-4-16,0 2-3 15,0-7 0-15,0-4 1 16,-1-6-8-16,-1-4-30 16,2-10-59-16,-2-6-131 0</inkml:trace>
  <inkml:trace contextRef="#ctx0" brushRef="#br0" timeOffset="78609.3244">15890 8339 456 0,'1'-12'92'15,"-1"2"-54"-15,0-3 40 16,0 5-23-16,-5 2-23 15,-6 1-13-15,-5 5-13 0,-2 0-5 16,-1 0-1-16,0 9 0 16,-1 1 0-16,4 7-1 15,3-3 1-15,3 4-1 16,5-2-1-16,3 2 1 16,2-4-1-16,0 0 1 0,5-3 0 15,8-4-3-15,-1-1 1 16,4-6-2-16,-1 0 8 15,3 0-1-15,-4-8 0 16,-2-4 0-16,0-3 1 16,-3 1-1-16,-3 0 1 15,-4 2 10-15,2 1 6 0,-2-2-1 16,-2 6 1-16,0 1-5 16,0 3-5-16,0 1-3 15,0 2-3-15,0 0-1 16,0 0-4-16,0 0-2 15,0 9-2-15,0 6 2 0,0 3 4 16,2 5 1-16,-2 7 2 16,0 0 2-16,0 4-1 15,0 0-1-15,0-3 0 16,0-3-1-16,-4-3-16 16,-2-7-37-16,1-9-79 15,0-9-337-15</inkml:trace>
  <inkml:trace contextRef="#ctx0" brushRef="#br0" timeOffset="82469.3131">16127 8617 462 0,'0'0'44'16,"0"0"8"-16,0 0 7 16,0 0-4-16,0 0-4 15,0 0-14-15,0 3-24 16,2 8-10-16,-1 1 8 15,-1 6 2-15,0 2-4 0,0 7-2 16,-1 0-3-16,-7-2-1 16,2-2 0-16,1-4-11 15,4-8-55-15,1-9-88 16,0-2-308-16</inkml:trace>
  <inkml:trace contextRef="#ctx0" brushRef="#br0" timeOffset="83063.0208">16565 8365 377 0,'3'-11'26'0,"-1"1"33"16,0-5 15-16,-2 3-8 15,0-1-8-15,0 1-10 16,-2 2-10-16,-7 2-8 0,-2 1-12 16,-3 4-7-16,-3-1-6 15,4 4-3-15,-4 0-1 16,-1 2 0-16,0 7-1 15,4 2-1-15,-1 3 0 16,1 2 1-16,1 3 0 16,6 1 0-16,2-2-1 0,5-4 0 15,0 0-1-15,2-3 0 16,8-5 1-16,5-5-1 16,4-1 3-16,-2 0 1 15,1-9 2-15,3-5-2 0,-4-1-2 16,-5 0 2-16,1-1-1 15,-4-1 1-15,-6 3-1 16,1 0 1-16,-1 5 3 16,-3 0 8-16,0 3-1 15,0 5-4-15,2-1-6 16,-2 2-2-16,2 2-4 16,0 11-5-16,-2 6 5 0,0 6 3 15,0 7 0-15,0 2 2 16,0 0 0-16,0-2 1 15,0-3 0-15,0-6-3 16,0-3-27-16,0-8-34 0,2-8-72 16,3-4-135-16</inkml:trace>
  <inkml:trace contextRef="#ctx0" brushRef="#br0" timeOffset="83844.2225">16902 8242 618 0,'-3'0'50'0,"3"0"-48"16,0 0 15-16,0-2 31 15,9-2-6-15,5 0-34 16,6-2-1-16,3-1-6 15,4 0 0-15,-1-2 0 0,-4 2 0 16,0 0-1-16,-4 1 1 16,-5 3 0-16,-8-1 0 15,-3 2 0-15,-2 2-2 16,-9 0-9-16,-9 2 11 16,-3 5 1-16,-3 2-2 15,-1 2 0-15,1 1 0 0,5-1 0 16,-1 2 0-16,6-3 1 15,4 1 2-15,3 0 0 16,6-3-3-16,1 2 3 16,0-3-2-16,12 0 4 0,4 2 0 15,6 1 1-15,-1-3-4 16,3 4 0-16,-2 2-2 16,-3-2 2-16,-4-1-2 15,-3 3-2-15,-4-1 4 16,-7 3-1-16,-1-2 2 15,-1 0 0-15,-14 1 0 0,-1 3-1 16,-2-5 3-16,-4-3-5 16,3 0 4-16,4-4-22 15,3-3-23-15,2-2-30 16,7 0-42-16,3-5-136 16</inkml:trace>
  <inkml:trace contextRef="#ctx0" brushRef="#br0" timeOffset="84250.4427">17317 8537 573 0,'0'0'85'0,"0"0"-19"16,0 1-15-16,0 3-22 0,0 5-12 16,0 1-7-16,0 5-2 15,-4 2-4-15,-4 7-1 16,-6-1-1-16,-1 6 0 16,0-6 0-16,1 0-36 15,4-11-103-15,3-6-206 16</inkml:trace>
  <inkml:trace contextRef="#ctx0" brushRef="#br0" timeOffset="84687.9178">17721 8201 668 0,'0'-5'44'16,"0"1"-44"-16,-2 2 2 15,0 2 14-15,-1 0 17 16,-2 6-27-16,-1 6-3 16,1 2-4-16,-3 4 5 0,3 2-1 15,3 2-1-15,2-5-1 16,0 3-2-16,5-4 2 15,7-2 1-15,2-3-2 16,1-4 0-16,2-2 5 16,0-5-3-16,-3 0 2 0,2-1-1 15,-2-8-1-15,-2-4 1 16,-2-3-3-16,-3-5 3 16,-2-1-3-16,-3-1 2 15,-2-4-2-15,0 6 0 16,-5 1 0-16,-8 7 0 15,-5 9-7-15,-5 4 0 0,2 3 6 16,-1 9-36-16,2 5-45 16,8-3-80-16</inkml:trace>
  <inkml:trace contextRef="#ctx0" brushRef="#br0" timeOffset="85125.3833">18180 8183 711 0,'0'-3'28'15,"0"-3"-8"-15,2 6 2 16,-2 0 1-16,0 0-12 0,0 6-16 15,0 4 3-15,-3 4 2 16,-1 3 0-16,1 1 2 16,-1 0-2-16,4 1 0 15,0-3 0-15,0 0 0 16,7-2-1-16,5-3-4 16,2-4 2-16,1-1 2 15,5-6 1-15,2 0-1 0,-3-2-3 16,3-9 1-16,-2-3 4 15,-2-2-1-15,-5-4 2 16,-1 2-1-16,-7 0 4 16,-5 1 13-16,0 2 2 15,-12 1-4-15,-5 7-11 0,0-1-4 16,-7 8-1-16,1 0 0 16,4 0-34-16,0 4-31 15,7 0-101-15,7-4-320 16</inkml:trace>
  <inkml:trace contextRef="#ctx0" brushRef="#br0" timeOffset="85453.4779">18628 8098 825 0,'2'-12'45'0,"5"2"-18"0,-2 3-8 16,-2 5 5-16,-1 2 1 16,-2 0-21-16,5 2-5 15,-4 9-2-15,1 5 2 16,0 2 1-16,0 4 1 0,-1 6-1 15,-1-2 0-15,0 3 1 16,0-4-1-16,0 0 1 16,0-4-30-16,-3-3-29 15,-4-9-49-15,2-9-250 16</inkml:trace>
  <inkml:trace contextRef="#ctx0" brushRef="#br0" timeOffset="86344.045">19263 7892 552 0,'0'-9'87'16,"0"3"-51"-16,5 4 28 0,5 2-17 16,4 5-34-16,4 15-3 15,1 10 10-15,-2 8-3 16,-4 9-7-16,-8 7-3 15,-5 3 0-15,-5 6-3 16,-17-3-2-16,-5-2 1 16,-3-5-1-16,-1-9-9 0,4-4-30 15,2-15-61-15,9-11-144 16</inkml:trace>
  <inkml:trace contextRef="#ctx0" brushRef="#br0" timeOffset="86984.868">19711 7461 592 0,'0'-10'46'16,"0"-3"-24"-16,0 6 39 16,0 5-10-16,0 0-25 15,0 2-12-15,0 2-18 0,3 8-4 16,6 8 9-16,2 0-1 16,3 4 0-16,5 1 0 15,0-5-1-15,1 0 1 16,-2-10-1-16,0-2 1 15,-4-6 2-15,-1 0 2 16,-3-13 2-16,-2-5-3 0,-3-3 3 16,-3 0-3-16,-2 1 1 15,0 2 8-15,0 4 3 16,0 5 0-16,0 5-2 16,0 4-7-16,0 6-12 15,0 13-6-15,3 6 12 0,6 7 1 16,1 11-1-16,-2 1 2 15,-1 0-2-15,-3-1 0 16,-4-6-2-16,0-5 3 16,-12-7-4-16,-8-5 4 15,-1-6 1-15,-5-5 2 0,3-6-2 16,-1-3-3-16,9 0-28 16,3-10-54-16,10-10-141 15</inkml:trace>
  <inkml:trace contextRef="#ctx0" brushRef="#br0" timeOffset="88625.3958">20093 7916 622 0,'3'-6'47'0,"-2"-2"44"16,1 6-23-16,0 2-22 15,-1 0-20-15,3 2-24 16,-2 10-10-16,1 7 6 16,1 8 1-16,-3 8 3 0,-1 0-1 15,0 0 0-15,2 0 0 16,2-7-1-16,4-5-31 16,2-9-34-16,2-8-70 15,3-6-106-15</inkml:trace>
  <inkml:trace contextRef="#ctx0" brushRef="#br0" timeOffset="89094.1261">20452 7950 617 0,'0'-8'17'0,"-8"-2"-15"15,-6 3 13-15,4 3-6 16,-6 4 1-16,0 0-4 16,-4 0-4-16,0 3-2 15,4 5 3-15,-2 2 0 0,4 1 0 16,5 4-3-16,2-1 0 16,5 0 1-16,2-2-1 15,2 1-4-15,10-2 2 16,5-7-12-16,4-1 6 0,0-3-1 15,0 0-1-15,-2-4 8 16,-3-5 4-16,-5-3 0 16,-3 0 1-16,-1-4 7 15,-4 4 20-15,-3-2-1 16,0 2-5-16,0 0 0 0,0 4-3 16,0 1-9-16,-2 6-5 15,1 1-4-15,1 0-5 16,-2 8-4-16,2 7 3 15,0 6 4-15,0 4 1 16,0 6 1-16,0-1-1 16,2 2-1-16,-1-2 2 15,-1-3-2-15,2-6-9 0,0-5-76 16,-2-9-113-16</inkml:trace>
  <inkml:trace contextRef="#ctx0" brushRef="#br0" timeOffset="104503.9032">20605 8192 489 0,'0'0'142'15,"-2"0"-124"-15,2 0 30 16,0 2-15-16,0 3-22 15,0 6-4-15,0 3 12 0,0 8-7 16,0 4-6-16,-3 3-3 16,-4 1 1-16,-3-1-4 15,0-6 2-15,-4 0 0 16,4-5-9-16,0-7-25 16,4-6-22-16,5-3-24 0,1-2-85 15</inkml:trace>
  <inkml:trace contextRef="#ctx0" brushRef="#br0" timeOffset="105472.5963">21051 7813 183 0,'-12'-9'283'0,"0"5"-279"16,-3-1 17-16,1 2 22 15,-2 0-13-15,0 3-16 16,-2 0 2-16,2 4-6 16,1 3-5-16,5 4 0 15,1 2-1-15,-1 1-3 0,5 1 1 16,4 0-1-16,-1-3-2 16,2 1 0-16,0-3 1 15,7-5-1-15,6-3 1 16,1-2 6-16,4 0 1 15,-2-7-1-15,2-3-1 0,0-3 2 16,-4-1 1-16,-1 0 4 16,-4 1 7-16,-2 1 10 15,-3 3-1-15,-3 2 2 16,1 0-8-16,0 7-5 16,-2 0-7-16,0 0-14 15,0 12-5-15,0 4 6 0,0 6 3 16,0 6 2-16,0 0-2 15,-2 4 1-15,0-6 1 16,2 1-1-16,0-8 0 16,0-1-2-16,0-4-3 15,0-6-26-15,4 0-36 0,3-6 6 16,4-2-100-16,1 0-203 16</inkml:trace>
  <inkml:trace contextRef="#ctx0" brushRef="#br0" timeOffset="105988.2003">21323 7821 553 0,'0'-5'10'16,"0"2"9"-16,0-1 26 15,11-1-41-15,3 3-3 16,5-2 2-16,0 1-2 16,4-3 2-16,-1 1-2 0,-6-2-1 15,2 1 0-15,-7 1 3 16,-3 2-2-16,-5-1 0 16,-3-1 0-16,0 5 7 15,-5 0-2-15,-5 0-3 16,-4 0 0-16,-4 5 0 15,-1 2 3-15,-7 2 5 0,3 2-6 16,1-1 7-16,5 3 3 16,2-2 0-16,8-3-1 15,5 3-6-15,2 0-4 16,0-4-4-16,9 2 0 16,4 0 3-16,1-2-1 0,4 3 1 15,1-2 1-15,-2-1-1 16,0 2 2-16,-2 0-1 15,-4 1 0-15,-6 3 2 16,-3-1-3-16,-2 3-3 16,0 0 0-16,-9 2-1 15,-2-3 5-15,-5-2-4 0,-2-3-9 16,-2-1-32-16,2-8-46 16,2 0-138-16</inkml:trace>
  <inkml:trace contextRef="#ctx0" brushRef="#br0" timeOffset="106410.0324">21662 8086 724 0,'0'0'19'0,"5"0"-23"15,0 3 10-15,-2 6 9 16,1 1 6-16,-4 4-9 0,0 3-7 16,0 2-2-16,0 3-2 15,-4 1 1-15,-3-2 0 16,-4-1-12-16,2-4-65 15,2-5-78-15,2-10-167 16</inkml:trace>
  <inkml:trace contextRef="#ctx0" brushRef="#br0" timeOffset="106800.6432">22022 7784 717 0,'-7'-2'11'0,"-8"2"-15"16,3 2 12-16,0 12 0 15,0 2 4-15,3 6-5 0,3 0-5 16,2 2 0-16,1-2 0 16,3 2 1-16,0-4-3 15,3-2-1-15,4-4 1 16,3-4 0-16,5-2 0 15,-1-6 2-15,5-2 1 0,-2 0 1 16,1-14-2-16,1-1 2 16,-2-6-3-16,0-4 2 15,-3-7-2-15,-2-1 0 16,-6 1-1-16,-3 6 2 16,-3 4 4-16,-7 10 6 15,-13 8-9-15,-3 4-7 0,-3 2 5 16,-4 10-1-16,3 6-11 15,4-1-38-15,5-2-38 16,4 2-69-16,10-9-167 16</inkml:trace>
  <inkml:trace contextRef="#ctx0" brushRef="#br0" timeOffset="107222.4809">22427 7763 630 0,'14'-9'26'16,"-13"5"28"-16,1 4-11 16,-2 0-19-16,0 0-9 0,0 3-19 15,-3 7 5-15,-4 2 0 16,0 2 1-16,0 4-2 15,2 0 1-15,2 3 0 16,-1-3 1-16,3-2-1 16,1 0-2-16,0-5 1 15,5 0-1-15,5-5 2 0,5-5-2 16,4-1 6-16,1 0-2 16,4-9 0-16,-2-4-2 15,0-5 1-15,-3-3-1 16,-4-1 0-16,-4-6 0 15,-2 2-1-15,-7 1-1 0,-2 4 0 16,0 4 4-16,-11 6-8 16,0 6-2-16,-1 5-1 15,-3 0-25-15,3 5-45 16,2 2-43-16,2 3-96 16</inkml:trace>
  <inkml:trace contextRef="#ctx0" brushRef="#br0" timeOffset="107613.0952">22851 7711 375 0,'0'-5'328'15,"0"-1"-281"-15,0 2 2 16,0 3-32-16,0-1 5 0,0 2-7 15,6 0-12-15,7 0-5 16,-1 0 4-16,5 0 3 16,-2 0-6-16,2 0 4 15,-5 3 0-15,-3 4 2 16,-1 3-4-16,-7 1-2 16,-1 4 0-16,-4 3 1 0,-8 3 1 15,-7 3-1-15,0-2 0 16,1 0 2-16,-1-5 0 15,4-3 0-15,4-3-1 16,10-4-1-16,1-2-1 16,3-3 1-16,15-2 1 0,7 0 3 15,5 0-2-15,11-2-2 16,5-9-22-16,-2-3-46 16,7-7-150-16</inkml:trace>
  <inkml:trace contextRef="#ctx0" brushRef="#br0" timeOffset="108300.5158">23008 6997 536 0,'0'-11'13'16,"1"4"44"-16,12 4-9 15,7 1-30-15,10 2-2 16,9 11 5-16,15 15 2 0,8 14 4 15,4 15 3-15,6 14-18 16,-7 10-5-16,-9 8-3 16,-14 4-2-16,-13 4 1 15,-17-2-1-15,-12-2-1 16,-8-4 0-16,-21-5 1 16,-7-5 0-16,-3-9-2 0,-5-10 0 15,0-9 3-15,2-10 3 16,3-6 5-16,6-9-4 15,8-6-4-15,8-10-2 16,5-4-38-16,9-4-126 16</inkml:trace>
  <inkml:trace contextRef="#ctx0" brushRef="#br0" timeOffset="109222.329">24290 7520 495 0,'-11'0'43'0,"4"0"-12"16,3 0 24-16,2 0-14 15,2-2-9-15,9 2-20 0,11 0-11 16,4 0 1-16,8 0 1 16,7 0 0-16,4 0-4 15,4 0-78-15,4 0-21 16,-1 0-90-16</inkml:trace>
  <inkml:trace contextRef="#ctx0" brushRef="#br0" timeOffset="109394.2013">25039 7477 545 0,'8'0'25'0,"2"-2"-19"0,4-1 8 16,-2 3-10-16,5 0-3 16,1 0 0-16,1 0-3 15,3 0-63-15,3 0-34 16,-4-4-147-16</inkml:trace>
  <inkml:trace contextRef="#ctx0" brushRef="#br0" timeOffset="109566.046">25491 7427 616 0,'9'0'33'0,"1"-3"-12"16,7-3 16-16,8 2-24 15,2 1-5-15,4 1-7 16,0 2 1-16,3-2-20 16,-4-1-105-16,2-2-301 0</inkml:trace>
  <inkml:trace contextRef="#ctx0" brushRef="#br0" timeOffset="110440.9999">26734 6824 467 0,'-2'-27'15'16,"0"4"29"-16,2 0 30 15,0 3-17-15,0 4-11 16,0 4-8-16,0 5-3 0,0 5-6 16,0 2-13-16,0 10-16 15,-2 19-12-15,-6 16 8 16,-5 19 12-16,-3 22-1 16,-2 15 0-16,4 8 0 0,2 4-1 15,9-5-2-15,3-4 0 16,13-15-2-16,8-14 0 15,9-13-1-15,6-12-1 16,3-18-34-16,1-14-83 16,3-18-152-16</inkml:trace>
  <inkml:trace contextRef="#ctx0" brushRef="#br0" timeOffset="111081.5748">27183 6995 589 0,'-8'-12'20'15,"3"3"-5"-15,0 2 27 16,5 3-2-16,0 4-15 15,10 0-28-15,10 13 2 0,0 4 3 16,1 5 0-16,1 4-1 16,-7 5-1-16,-6 1-1 15,-9 0-2-15,0-3 1 16,-12-4-1-16,-4-6 1 0,0-6 3 16,4-4 1-16,1-5 2 15,6-4-1-15,2-2 7 16,3-13 6-16,8-4-3 15,6-6-10-15,6-9 0 16,4-3 0-16,2-3-1 16,1 3-1-16,-5 1 1 0,-2 4 2 15,-8 7 10-15,-7 5 11 16,-3 8-1-16,-2 7-5 16,0 5-14-16,-5 0-7 15,-4 12-2-15,0 9 3 16,0 6-1-16,2 7 2 15,5 2-1-15,2-1 0 0,0 3 2 16,10-1-1-16,7-5-1 16,-1-1-14-16,4-8-29 15,3-5-81-15,-2-9-103 16</inkml:trace>
  <inkml:trace contextRef="#ctx0" brushRef="#br0" timeOffset="111800.2722">27543 7432 303 0,'-5'0'371'15,"1"-5"-334"-15,4-2 31 0,0 0-40 16,9 1-12-16,3 1-8 16,-2 4-8-16,5-1 2 15,-1 2-2-15,0 0 3 16,-1 0-5-16,1 5 2 15,-5 4 0-15,-2 2-2 16,-7 3-1-16,0 4 1 0,-5 1 2 16,-8-1 1-16,-3 0 0 15,3 0 0-15,1-6 0 16,5-1 2-16,4-4-3 16,3-3 0-16,1-3-3 15,13-1 2-15,6 0 4 0,6 0 0 16,3-3-4-16,0-6-30 15,4 0-55-15,-2-2-47 16,-5-5-138-16</inkml:trace>
  <inkml:trace contextRef="#ctx0" brushRef="#br0" timeOffset="112097.1245">27908 7417 594 0,'-2'0'45'16,"-3"0"2"-16,-2 0-23 15,-1 1-15-15,1 8 7 0,0 3-9 16,-2 3-4-16,4 3-1 16,-1-2-1-16,4 2-1 15,2-4-1-15,0-2-3 16,8-3 4-16,4-3 0 16,4-6 1-16,6 0 5 15,3-8-3-15,1-6-2 16,-1-4-8-16,-1-1-2 0,-5-1 6 15,-7-3 2-15,-6 2 0 16,-6 4-2-16,0 3 1 16,-13 3 0-16,-3 8 0 0,-6 3 1 15,4 0 1-15,2 7 0 16,1 4-35-16,7 1-162 16</inkml:trace>
  <inkml:trace contextRef="#ctx0" brushRef="#br0" timeOffset="112315.9004">28281 7543 736 0,'0'8'43'0,"-1"-3"-40"15,-5 7 12-15,-1 4-5 0,2 9 9 16,-8 0-13-16,3 7-3 15,-1 2-2-15,-4-2 1 16,5-3-5-16,-2-6-40 16,4-7-87-16,4-12-48 0</inkml:trace>
  <inkml:trace contextRef="#ctx0" brushRef="#br0" timeOffset="112940.8364">28596 7231 583 0,'-9'-2'11'0,"-2"2"3"15,-2 2 3-15,-1 14-1 16,0 4 11-16,1 4-12 0,3 5-5 16,3-2-5-16,2 3-1 15,5-1-2-15,0-6-3 16,5 0 2-16,5-7-1 15,7-5 4-15,4-6-2 16,2-5 4-16,1 0-1 0,0-7 0 16,1-9-3-16,-1-4 0 15,-4-3 0-15,-1-5 1 16,-4-5 1-16,-4 1 4 16,-8 2 2-16,-3 2 3 15,0 6 4-15,-10 8-6 0,-9 7-12 16,-2 7-2-16,0 0 2 15,-1 7-4-15,4 5-50 16,7 4-10-16,7-3-81 16,4 0-217-16</inkml:trace>
  <inkml:trace contextRef="#ctx0" brushRef="#br0" timeOffset="113300.1677">28980 7281 682 0,'2'-9'21'0,"-2"2"22"16,0 3-2-16,0 4-30 15,-7 0-3-15,-5 6-7 16,4 4-2-16,-3 4 2 16,-2 1-2-16,4 3 0 15,4-1 1-15,0-2 1 0,3 3-2 16,2-6 1-16,0 3-8 15,7-7 1-15,5 0 2 16,7-5 6-16,1-1 0 16,1-2 5-16,2-4-3 15,-1-7-2-15,-3-5 2 16,1-1-1-16,-1-5 0 0,-7-3 0 16,-3 2-1-16,-6 2 2 15,-3 3-4-15,2 5-1 16,-13 8-3-16,-4 5 1 15,-2 2-1-15,0 8-39 0,0 5-45 16,7-3-63-16</inkml:trace>
  <inkml:trace contextRef="#ctx0" brushRef="#br0" timeOffset="113487.6738">29267 7417 778 0,'0'5'33'16,"0"2"-19"-16,0 7-7 16,-2 2 11-16,-5 7-2 0,0 2-12 15,-4 7-1-15,-1-1-3 16,0-5 2-16,4-1-43 16,3-8-72-16,5-12-80 15</inkml:trace>
  <inkml:trace contextRef="#ctx0" brushRef="#br0" timeOffset="113862.646">29730 7133 760 0,'0'-5'0'0,"-8"-1"-4"16,-6 6 4-16,-1 11 7 15,-3 3 1-15,2 9-4 16,0 0-2-16,3 4-1 16,6 0 1-16,0 0-3 0,7-4 1 15,0 0 1-15,2-7 0 16,8-3-1-16,2-6 0 16,5-6 6-16,1-1-4 15,0 0 5-15,2-10-4 16,-1-6-1-16,1-6-2 15,-1-4 3-15,-4-3-2 0,-3-1 1 16,-9 1-2-16,-3 6 1 16,-3 5 6-16,-14 7-5 15,-5 6-2-15,0 5-1 16,-6 0-1-16,5 13-1 0,3 1-49 16,6 0-58-16,9-2-130 15</inkml:trace>
  <inkml:trace contextRef="#ctx0" brushRef="#br0" timeOffset="114268.8644">30022 7149 657 0,'5'-13'22'15,"-5"5"46"-15,0 4-26 16,0 2-12-16,-5 2-18 0,-8 0-16 15,-3 9 4-15,-2 3 0 16,-2 4 0-16,0 2 0 16,2 2 0-16,4 0 0 15,2 1 0-15,4-2 1 16,8-2-4-16,0-1 1 0,3-4-6 16,11-3 5-16,1-3 4 15,5-6 3-15,2 0 0 16,-3-2 0-16,3-11-2 15,0-1 0-15,-1-6 0 16,-3-3-2-16,-1-2 2 16,-5-2-2-16,-7 4 1 0,-5 2-2 15,-1 5-2-15,-17 7 1 16,-7 5-1-16,0 4 1 16,-4 0 2-16,2 9-7 15,7 3-39-15,7 3-46 16,8-3-43-16,5-3-164 0</inkml:trace>
  <inkml:trace contextRef="#ctx0" brushRef="#br0" timeOffset="114612.5753">30278 7145 598 0,'0'-7'62'15,"0"2"-53"-15,-7 1 12 16,-3 4-16-16,-3 0 9 0,2 0-7 16,-4 9-5-16,3 2 1 15,2 3 0-15,-2 2 0 16,5 0-2-16,2 2 0 16,3 2 1-16,2-4-1 15,0 0-1-15,7-2 1 16,4-5 0-16,7-2 3 0,2-7 1 15,1 0 0-15,-1-4-1 16,0-10 0-16,-2-2-3 16,-3-5 1-16,-3-2-1 15,-7-1 0-15,-5 5-2 0,-2 1 4 16,-15 3 2-16,-10 10-8 16,-2 4-3-16,0-3-119 15</inkml:trace>
  <inkml:trace contextRef="#ctx0" brushRef="#br0" timeOffset="115300.071">30858 7070 716 0,'-1'-5'29'0,"1"0"-12"0,0 3 59 15,5 0-52-15,4 18-26 16,0 7 4-16,-2 11 3 16,-5 12 2-16,-2 6 1 15,-9 6-3-15,-14 2-1 16,-8 1 0-16,-3-8-1 0,-3-5 1 15,3-4-17-15,5-14-34 16,10-13-53-16,9-14-119 16</inkml:trace>
  <inkml:trace contextRef="#ctx0" brushRef="#br0" timeOffset="115815.6006">31189 6588 502 0,'5'0'57'15,"-5"8"-71"-15,0 6 10 16,2 4 8-16,5 3-4 16,2 2 5-16,0-1-3 15,7-4 3-15,2-2 0 0,2-5 3 16,0-6 5-16,0-5-2 16,-3 0-3-16,5-6 4 15,-4-11 18-15,-4 0 10 16,3-2 0-16,-8-1-13 15,-3 4-5-15,-2 1 4 0,-2 3 1 16,-2 7-8-16,0 2-6 16,0 3-8-16,0 1-6 15,0 12-8-15,0 8 7 16,0 8 2-16,1 5 1 16,-1 7-1-16,0 3 0 15,0-1 0-15,-3-2 1 0,-2-5 0 16,-7-7 0-16,0-8 0 15,2-7-1-15,-4-5 0 16,1-8 0-16,-3-1-33 16,5-1-40-16,0-11-64 15,6-3-108-15</inkml:trace>
  <inkml:trace contextRef="#ctx0" brushRef="#br0" timeOffset="116518.6839">31356 7191 690 0,'-4'-3'36'16,"4"-6"-13"-16,0 2 36 0,5 0-44 16,7 1 6-16,2 1-19 15,0 2-1-15,2 1 1 16,-2 0 1-16,-1 2 1 15,-2 0-2-15,-6 0-2 16,-1 0 0-16,-4 4-2 16,0-1 0-16,0 1 0 0,0-1 2 15,0 3-1-15,-2-3 1 16,-4 4-1-16,1-1 1 16,-2 2 2-16,-1 2-2 15,0 0-3-15,1 3-1 16,-2 1 2-16,2-1 1 15,1 1 1-15,4-4-1 0,2 3 0 16,0-4-2-16,0 0 3 16,4 2-1-16,5-4 2 15,-2-2 0-15,4-1-1 16,0-3 2-16,6-1 1 16,0 0-3-16,7 0-10 15,-2-3-29-15,4-6-57 0,1-2-40 16,-7-1-247-16</inkml:trace>
  <inkml:trace contextRef="#ctx0" brushRef="#br0" timeOffset="116924.9095">31817 7156 675 0,'-9'-5'57'0,"1"-1"-51"15,-4 6 34-15,2 0-24 16,0 4-10-16,0 8-4 16,-1 2-3-16,3 2 2 0,-4 2-1 15,5 0 2-15,4 0-1 16,-1-2-1-16,4-2-3 15,0-1-1-15,7-4 0 16,5-4 3-16,5-3 2 0,5-2 3 16,1 0-2-16,0-9-2 15,-1-3 0-15,-5-4 1 16,-2-4 1-16,-3-3 1 16,-8 1-2-16,-4 1-1 15,0 3 0-15,-11 2-1 16,-2 5-2-16,-6 8 0 0,3 3-1 15,2 0-40-15,2 7-54 16,2 4-106-16</inkml:trace>
  <inkml:trace contextRef="#ctx0" brushRef="#br0" timeOffset="117128.0079">32027 7359 380 0,'0'18'392'0,"4"-5"-391"16,-4 1 10-16,-9-1 3 15,-2 6 4-15,-3 2-8 16,2 4-7-16,-7 0-1 16,4 0-3-16,2-5-45 15,-1-8-122-15,6-5-187 16</inkml:trace>
  <inkml:trace contextRef="#ctx0" brushRef="#br0" timeOffset="117503.0092">32292 7099 398 0,'0'-4'260'15,"-5"-6"-258"-15,-5 10 7 0,1 0 0 16,-2 10-6-16,4 4-2 16,-2 10-1-16,2-1 1 15,4 2 0-15,0-2-1 16,3 0-1-16,0-3 1 16,8-4 0-16,2-4 0 15,5-6 3-15,3-2 1 16,2-4 3-16,1-2-3 0,0-11-1 15,3-3-1-15,-7-5 0 16,2-4 0-16,-9-2 0 16,-5 2 3-16,-5-2 12 15,-5 6 3-15,-10 6-6 16,-4 7-12-16,-2 6-2 0,3 2-1 16,-2 0-44-16,8 8-24 15,1 2-82-15,10-2-336 16</inkml:trace>
  <inkml:trace contextRef="#ctx0" brushRef="#br0" timeOffset="117862.333">32545 7135 636 0,'0'-4'11'0,"-12"2"24"16,4 2-10-16,-4 2-24 15,-3 8 0-15,1 5 0 16,-1 3-1-16,6 1 1 16,2 1-1-16,5 0-2 15,2-2 1-15,0-4 1 0,11-5 0 16,4-2 0-16,4-3 3 16,3-4 3-16,-2 0-1 15,4-8-3-15,0-2 0 16,-4-5-1-16,-3-4 0 0,-5-1 1 15,-7-2-2-15,-5 3 0 16,-5-1 11-16,-15 6 7 16,-2 5-9-16,-4 5-7 15,4 4-2-15,-4 0-2 16,10 11-62-16,4-2-55 0,1 5-272 16</inkml:trace>
  <inkml:trace contextRef="#ctx0" brushRef="#br0" timeOffset="118049.9811">32663 7315 611 0,'2'5'130'16,"-2"0"-131"-16,0 6 13 16,-3 5 6-16,-7 4 4 15,-4 5-13-15,-4 0-5 16,0 2-2-16,2-1 1 0,-3-4-10 15,7-5-66-15,4-6-51 16,4-4-112-16</inkml:trace>
  <inkml:trace contextRef="#ctx0" brushRef="#br0" timeOffset="118440.5677">32971 7053 666 0,'0'-2'11'16,"0"2"15"-16,-7 0-25 15,-3 7-1-15,-2 7 1 16,-5 5 3-16,3 5-4 16,-1 1 1-16,7 0 1 15,-1 0-1-15,3-4 2 16,1 1-2-16,5-6-1 0,0-2 1 15,0-5-1-15,6-4 3 16,8-5 2-16,0 0 3 16,4-3-2-16,5-10-4 15,-3-7-1-15,3-4 1 16,-6-3 0-16,-5 0-1 0,-3-1 13 16,-9 2 16-16,0 7-5 15,-12 3-11-15,-7 5-10 16,0 6-5-16,-1 3 1 15,0 2-1-15,2 2-12 16,7 8-58-16,2 0-42 0,6 0-146 16</inkml:trace>
  <inkml:trace contextRef="#ctx0" brushRef="#br0" timeOffset="118831.1642">33212 7103 702 0,'0'-8'12'0,"0"3"-9"15,0 3 16-15,-3 2-5 0,-8 0-14 16,-7 5-4-16,2 6 4 16,-4 3 0-16,4 3 0 15,0 0 0-15,5-2 0 16,3 1 1-16,1-4-1 15,6 1 0-15,1-3-3 16,3-3 4-16,10-1 0 0,9-2 5 16,-1-4 2-16,6 0-5 15,2-6 2-15,0-5-4 16,0-3 1-16,-4-5 0 16,-6-3 1-16,-2-3 8 15,-9 4 15-15,-8-1-1 0,0 6-4 16,-10 4-15-16,-10 5-5 15,1 5-3-15,-3 2 1 16,0 2 0-16,0 8-19 16,8 3-53-16,2-1-62 15,4-1-241-15</inkml:trace>
  <inkml:trace contextRef="#ctx0" brushRef="#br0" timeOffset="119174.9147">33456 7122 706 0,'0'-5'6'0,"0"3"8"16,-3 2-10-16,-8 0-8 16,1 9 4-16,-3 3-2 15,-1 3 4-15,3 1-2 0,2 0 0 16,2-4 0-16,3 2 1 15,3-3-2-15,1-4 1 16,0 1 0-16,7-7 6 16,7-1 21-16,4 0-3 15,2-1-10-15,1-7-6 0,2-4-2 16,-1-4 0-16,-4 2 6 16,-2-4 4-16,-7 2 0 15,-7 1-1-15,-2 4-2 16,-9 3-15-16,-9 2 0 15,2 6-1-15,-4 0-2 16,0 0-68-16,6 0-36 0,7 2-196 16</inkml:trace>
  <inkml:trace contextRef="#ctx0" brushRef="#br0" timeOffset="119612.3902">33329 6289 709 0,'0'-4'15'0,"27"1"38"16,11 9-29-16,9 16 5 15,12 13 0-15,0 12-10 16,4 14-8-16,-3 16-2 16,-11 19-2-16,-9 13-1 0,-22 9-1 15,-15 7-5-15,-11 0 0 16,-25-3 0-16,-14-13-2 15,-6-11-29-15,-3-14 14 16,-3-12 12-16,3-15 5 16,0-18-1-16,3-14 1 0,4-9 3 15,5-7 3-15,7-7-3 16,8-2 3-16,8-5-34 16,5-15-141-16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5:00:42.6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2523 6978 469 0,'-7'-15'8'0,"0"3"10"16,0 1 26-16,0 2-6 15,4 2-6-15,-2 0-5 0,3 0 1 16,0 3 4-16,1 2-5 15,1 1-18-15,0 1-9 16,0 0-4-16,3 0 2 16,7 5 2-16,1 11-2 15,0 7 0-15,1 9 1 16,-1 7 7-16,4 8 8 0,-3 1-2 16,3 0-4-16,4-5 1 15,3-7-6-15,5-8 0 16,3-10-3-16,3-9 4 15,1-9-3-15,3-2 4 16,2-16 3-16,-2-5-5 16,4-7 0-16,-2-2-1 0,5-2 0 15,-5 0-1-15,3 2-2 16,-3 5 2-16,-1 4 1 16,-6 5-1-16,-1 7 0 0,1 6-1 15,-5 5-1-15,0 2 1 16,4 10-2-16,-3 8 1 15,3 0 1-15,1 5 1 16,2-2 0-16,2 0 1 16,2-3-1-16,2-4 0 0,1-4-1 15,3-3 0-15,3-6 0 16,4-1 2-16,0-2-2 16,3 0 1-16,1-8-1 15,-1-5 1-15,2-3 0 16,2-2-1-16,1-5 2 15,1 1-2-15,1 1 1 0,-2 2-2 16,-1 4 1-16,-1 8-1 16,1 5 0-16,-2 2 1 15,0 9 0-15,2 7-1 16,5 6 2-16,-4 1-1 16,2 2 0-16,4-2 2 0,1 2-2 15,3-7 1 1,2-2-1-16,6-5 1 0,4-8-2 15,4-3 1-15,5 0 1 16,5-11 0-16,0-5-1 16,2-5 0-16,-4-6 0 15,4-1-2-15,-4-4 2 16,-5 0 1-16,2-3-1 0,-2 5 0 16,-1 2 0-16,-2 6 0 15,-2 8 0-15,0 3-1 16,-3 11 0-16,1-2 1 0,1 9 0 15,-1 8 0-15,-1 1 1 16,1 2-2-16,-2 1 2 16,-2 1-2-16,3-4 1 15,2-3-1-15,2-5 3 16,3-4-1-16,5-2 0 0,1-2-2 16,5 0 2-16,2-9 0 15,3-2-2-15,0-1 0 16,2-2 3-16,-1-3-2 15,4 5 0-15,-8-1 0 16,-1 3 0-16,-1 5 0 16,-1 0 0-16,-2 4 0 15,-4 1 1-15,-3 0-1 0,-1 7 2 16,2 4-2-16,-1-1 0 16,0 3 0-16,0 1 0 15,2-1 0-15,0-1 0 16,-2 3 0-16,-1-1 0 0,1 0 0 15,2-1 0-15,0-1 0 16,1-7 0-16,5-3 0 16,-3-2 1-16,4-7 0 15,-2-7-2-15,-4-6 4 16,-1-1-2-16,-3-6-1 0,-3 0 0 16,-3-1 0-16,-4-1 1 15,-4-1 0-15,-2 1-1 16,-8 1-1-16,-2-3 2 15,-8 5 0-15,-4 1-1 16,-6 1 2-16,-3 5-2 0,-4 3 0 16,-4 6 2-16,-3 0 6 15,1 1 1-15,-3 3-4 16,1-3-3-16,-4 3 0 16,-4 0-1-16,-3-6 1 15,-2 0-2-15,-10-5-20 0,-5-6-54 16,-10-7-238-16</inkml:trace>
  <inkml:trace contextRef="#ctx0" brushRef="#br0" timeOffset="1218.6531">5689 7509 357 0,'0'-5'27'0,"0"2"26"16,0-3-3-16,-2 2-6 0,0-1 5 15,-4 1-1-15,4 3-10 16,0-3 0-16,1 2-4 16,1 1-10-16,0 1-10 15,0 0-8-15,0 0-3 16,0 8-6-16,0 7 2 0,1 6 5 15,3 8 1-15,-2 3 7 16,2 3-5-16,-2 1 5 16,0-2-7-16,-2-4-4 15,1-2-1-15,1-7 1 16,0-7-19-16,1-5-54 16,-1-9-111-16</inkml:trace>
  <inkml:trace contextRef="#ctx0" brushRef="#br0" timeOffset="2062.3554">5523 7454 132 0,'-6'-3'355'0,"1"-1"-335"15,-2-2 13-15,4 3-10 0,-3 1-8 16,6 0 5-16,0-1 13 16,0-1-13-16,8-1-10 15,4 0-7-15,8-1 7 16,1 2-9-16,1 3-2 15,1 1 2-15,-1 0-1 16,1 1-1-16,-3 9-3 0,-4 0-56 16,-5 6-39-16,-4 0-41 15</inkml:trace>
  <inkml:trace contextRef="#ctx0" brushRef="#br0" timeOffset="2249.8264">5487 7802 465 0,'-5'7'87'16,"3"-5"-74"-16,2 0 5 0,3-2-9 15,10 0 27-15,8 0 14 16,7 0-30-16,4 0-18 16,5 0 1-16,7 0-1 15,-3-4-44-15,0-3-75 16,-3-6-99-16</inkml:trace>
  <inkml:trace contextRef="#ctx0" brushRef="#br0" timeOffset="3031.0793">6518 7436 492 0,'-2'-11'133'0,"1"3"-111"16,-2 0 21-16,1 5-9 15,2 3-20-15,0 1-11 16,0 12-11-16,5 8 8 16,-2 6 12-16,2 7 0 15,-3 2 1-15,-2 1-10 16,0-3 0-16,0-4 0 0,0-6-13 15,-7-5-43-15,4-10-31 16,-3-9-63-16,2 0-220 16</inkml:trace>
  <inkml:trace contextRef="#ctx0" brushRef="#br0" timeOffset="3499.7527">6491 7386 577 0,'-2'-7'64'0,"2"0"-57"16,0 0 14-16,0-1-18 0,13 3-2 16,3 0 2-16,2 1-1 15,3 2 0-15,0 2-2 16,-4 0-2-16,0 2 2 16,-7 7 0-16,-5 2-2 15,-5 1-1-15,0 4 0 0,-7 0 0 16,-8 2-4-16,-2-2-2 15,0 2-2-15,3-3 2 16,0-5 3-16,5-1 4 16,2-3 4-16,5-3 0 15,2-3 0-15,0 0 3 0,11-1 1 16,3-5 3-16,2-1 5 16,4 3 1-16,6 1-8 15,-4 3-2-15,3 0-2 16,-1 0-5-16,-2 5 4 15,-5 8-2-15,-2 1 0 16,-8 2-4-16,-7 4 4 16,0 1 2-16,-7-2 5 0,-8 3-2 15,-6-4 5-15,-2-2-5 16,-1-4 1-16,-1-3-3 16,4-1 1-16,1-7-2 15,5-1 0-15,5 0 1 0,4-5-23 16,6-6-47-16,0-3-111 15</inkml:trace>
  <inkml:trace contextRef="#ctx0" brushRef="#br0" timeOffset="4406.1463">6967 7449 363 0,'-4'-6'51'0,"2"-1"17"0,-3 2 12 16,2 3-18-16,-3-2-12 16,2 3-14-16,-1 1-20 15,0 0-15-15,-2 5-2 16,-2 5-3-16,-1 7 2 15,2 4 0-15,1 3 1 0,1 0 2 16,0 2-1-16,6-3 0 16,0-4 0-16,0-3 0 15,5-5-1-15,0-6 2 16,4-5-2-16,1 0 0 16,1-4 9-16,-2-6-2 0,3-6-4 15,-2 0 0-15,-3-2-1 16,-2-2 0-16,0 3 1 15,-3 0 0-15,0 5 1 16,-2 1 3-16,0 6 5 16,0 1-3-16,0 4-5 0,0 0-5 15,0 0-3-15,1 9 0 16,1 4 5-16,4 4 0 16,0 1 0-16,1 6 0 15,0-5 0-15,0-1-6 16,2 0-16-16,0-5-23 0,0-3-14 15,0-5-33-15,-2-5-47 16,2 0-195-16</inkml:trace>
  <inkml:trace contextRef="#ctx0" brushRef="#br0" timeOffset="4671.7517">7161 7384 647 0,'0'-12'21'0,"0"-1"30"16,0 5-19-16,0 4-14 15,0 2-1-15,0 2 1 16,0 6-20-16,0 10-5 16,0 3 5-16,0 6 5 15,0 2-3-15,0 3 3 0,2 1-2 16,1 1-1-16,1-2 2 15,1-3 2-15,0-2-18 16,2-7-34-16,5-10-30 16,-4-4-43-16,3-4-90 15</inkml:trace>
  <inkml:trace contextRef="#ctx0" brushRef="#br0" timeOffset="4843.5985">7224 7481 646 0,'-4'0'20'0,"0"-4"-4"0,4 4-8 16,2 0-13-16,13 0-2 15,0 0 9-15,11-2-1 16,2 1-65-16,6-5-49 16,0-1-53-16</inkml:trace>
  <inkml:trace contextRef="#ctx0" brushRef="#br0" timeOffset="5452.9242">7597 7391 540 0,'-3'-3'55'15,"-9"1"-4"-15,0 2-6 16,-1 0-33-16,1 0 4 0,-2 5-3 16,3 6-9-16,0 1-4 15,4 3-1-15,-2 5-1 16,5-1 3-16,1 2-1 15,3 1-2-15,0-1 1 0,0-2 0 16,8-7-1-16,5-1 0 16,1-8-2-16,5-3 0 15,3 0-3-15,-3-9 4 16,1-7-4-16,2-4 9 16,-7-1-2-16,-1-4 3 15,-1 0-1-15,-4-7-1 0,-2 0 1 16,-3-6 9-16,-2 3 13 15,-2 1 14-15,0 5-7 16,0 8-13-16,0 6-12 16,0 12-2-16,2 3 0 15,1 9-12-15,-1 7 3 0,3 9 4 16,1 4 2-16,1 3 0 16,-1 2-1-16,1 0-1 15,-4-3 1-15,2 1-1 16,1-7-9-16,2-3 8 15,-3-6-1-15,-2-7 1 0,2-4 3 16,2-5-4-16,-1-2 12 16,2-12 8-16,0-4-8 15,3-1 0-15,-2-3-5 16,0 1 0-16,-2 3-1 16,-2 5-4-16,0 5 1 15,2 6 0-15,-6 2-3 0,5 0-6 16,-1 10 5-16,-2 5 2 15,6 7 0-15,1 2 1 16,0 3 3-16,2 3-1 16,5-1 0-16,1-2-4 15,0-4-27-15,-2-10-67 0,2-10-158 16</inkml:trace>
  <inkml:trace contextRef="#ctx0" brushRef="#br0" timeOffset="7640.2701">14468 6432 607 0,'-2'0'2'16,"2"-7"-2"-16,15-1 1 0,11 0 2 16,6 1-1-16,7-3 7 15,7 3-2-15,0 2-4 16,3 0-2-16,0 0 0 16,-1-1-1-16,6-1 3 15,-2 0 1-15,3 2-2 16,1-1-2-16,5 2 0 0,0 3 1 15,5 1-3-15,2 0 4 16,5 0-1-16,2 0-1 16,1 0 0-16,0 0 2 15,0 0-4-15,-1 0 3 16,0-2-1-16,-4 2 0 16,-1 0 1-16,0 0 3 0,2 0-2 15,3 0 1-15,6-4-3 16,7-4 2-16,2-6-2 15,5-1 1-15,2-1 0 16,-2-2-1-16,0 2 0 0,-5 2 1 16,-3 3-2-16,-7 6 1 15,-6 3-1-15,-4 2 1 16,-4 6 0-16,-7 7 0 16,6 5 0-16,-4 4 1 15,2 1 1-15,3-5-1 0,5-2 0 16,2-2 1-16,5-8 0 15,2-6 0-15,3 0-1 16,3-17 0-16,6-2 1 16,-2-8-1-16,-3-5 0 15,1-3-1-15,-2-3 1 0,-6-1-2 16,-3 3 2-16,-1 7 0 16,-3 4-1-16,0 11 0 15,0 11 0-15,-4 3 9 16,4 10-2-16,-2 10-5 15,2 2-1-15,2 4 0 16,1-1-1-16,6-4 1 0,1-6 1 16,5-5-1-16,1-6 0 15,4-4-1-15,0 0 2 16,6-9-3-16,-2-5 1 16,0-4 1-16,4-5-4 15,-1-4-6-15,-1 0 4 0,-4-1 6 16,0 5-2-16,-5 1 2 15,-4 6-2-15,0 7 2 16,-1 6 4-16,-1 3 4 16,0-2-3-16,-2 10-2 15,-2 2-4-15,1 0 1 0,2-1-1 16,3-2 0-16,3-3 1 16,4-4 1-16,7 0 0 15,-1-7-2-15,6-6 2 16,-2 3-1-16,-1-5-1 15,4 1-1-15,-3 3 2 0,-1-1 1 16,1 1-2-16,-1-2 0 16,0 1 0-16,-2 0 0 15,3-3 0-15,-3-1 0 16,2 0 0-16,-1-2 0 16,0 1 0-16,-4 2 0 15,-2 4 1-15,-4 8-2 0,3 3 1 16,-6 3 0-16,2 12 0 15,-4 4 0-15,-2 1 0 16,-1 0-2-16,0-2 2 16,0-4 2-16,2-7-4 15,1 0 4-15,6-7-1 0,0 0-2 16,4 0 2-16,1-9-1 16,4-3-1-16,2-6 2 15,-5-4-10-15,6-3 6 16,-3-3 3-16,0-1-2 15,-10 4 3-15,-3 2-1 0,-1 7 0 16,-11 11 1-16,-6 3-1 16,-1 2 6-16,-3 9-1 15,-1 7-5-15,-2 5 0 16,-2 1 1-16,0-1-1 16,0 3 0-16,-2-1 0 0,2-2 0 15,2-3 1-15,3-2-1 16,3-5 0-16,-1-3 1 15,6-4 0-15,2-4 0 16,2-2-1-16,-5-10-12 16,5-8 6-16,-5 0 4 15,-1-6 1-15,-1-1 1 0,-3-2-1 16,-4 6 1-16,-3-2 1 16,-1 6-1-16,-6 4 0 15,-3 3 0-15,-2 4 0 16,-3 5-1-16,3 3 1 15,-1 0-1-15,3 2 1 0,4 5 0 16,5 4-2-16,6-1 4 16,2-4-3-16,8 3 2 15,3-4-1-15,2 0 1 16,-5-1 0-16,6-2-1 16,-6-2 1-16,-1 0 0 0,-6 0 0 15,-2-11-1-15,-6-5 0 16,-7 2 2-16,-7-9-4 15,-8-4-35-15,-14-3-144 16</inkml:trace>
  <inkml:trace contextRef="#ctx0" brushRef="#br0" timeOffset="8812.0551">19623 6610 621 0,'-7'-10'15'16,"3"-1"-4"-16,4-4 17 15,4 3-22-15,6 2-1 16,7 2 5-16,-2 2 1 0,5 3-8 15,1 3 0-15,-6 0 0 16,4 9-5-16,-4 6 2 16,-2-2-1-16,-6 7 1 15,-3 0-6-15,-4 3 5 0,-7-1-1 16,-10 0 3-16,3-2 1 16,-1-4 1-16,5-2-1 15,3-3 0-15,5-5 1 16,2-1 1-16,0-2-5 15,14-3 3-15,6 2 8 0,11-2 4 16,3 0-8-16,3 0-7 16,3-2-12-16,-4-5-85 15,0-2-66-15</inkml:trace>
  <inkml:trace contextRef="#ctx0" brushRef="#br0" timeOffset="9265.1476">19926 6392 528 0,'2'-4'10'0,"1"0"-8"0,-1 4 7 16,0 0-12-16,0 4-2 16,-1 6 5-16,-1 1 1 15,0 5 0-15,2-2-2 16,1 0 4-16,-3-3-2 16,0 0-2-16,0-8 5 15,0-3-3-15,2 0 6 0,-1-7 50 16,5-8-18-16,-1-7-23 15,2-5 1-15,6 0 5 16,-1 0-7-16,6 1-6 16,0 5-2-16,0 3-2 15,0 5-1-15,-4 11-4 0,0 2-2 16,-1 9-3-16,-2 12 3 16,-2 4 2-16,-1 6 0 15,-3-1-3-15,0-1 1 16,-3 3-25-16,-1-9-8 15,3-6-35-15,1-4-30 16,3-9-132-16</inkml:trace>
  <inkml:trace contextRef="#ctx0" brushRef="#br0" timeOffset="9718.2528">20379 6328 491 0,'2'-10'164'15,"-2"-1"-154"-15,0 4 31 16,0 3-21-16,-2 4 2 16,-3 0-16-16,-3 2-14 0,-1 10 8 15,0 1 0-15,2 3-2 16,0 1 0-16,1 0 1 16,5-2 2-16,-1-3-2 15,2 0-1-15,0-6 2 16,2 3-3-16,5-8 0 0,4-1 2 15,-1 0 8-15,4-7-4 16,1-7 0-16,-3-4-1 16,2-5 0-16,-4-5 0 15,0-8 0-15,-2-4 1 16,-4-6-3-16,-2-4 1 16,-2 4 1-16,0 4-2 0,-4 10 11 15,-1 11 20-15,-5 14-22 16,2 7-10-16,1 9-6 15,1 18 3-15,2 5 2 16,4 9-1-16,0-2 3 16,4 4 1-16,5-4 0 0,1-2 0 15,4-4 0-15,-4-3-2 16,0-5-31-16,4-7-60 16,-2-9-144-16</inkml:trace>
  <inkml:trace contextRef="#ctx0" brushRef="#br0" timeOffset="10218.2032">20997 6456 650 0,'0'-8'38'0,"0"1"18"16,0 5-23-16,3 2-22 15,-1 0-12-15,0 14-5 16,1 4 6-16,1 5 1 16,-1 5 1-16,3 3-1 0,-4-2 1 15,1-4-2-15,-1-4-35 16,-2-7-44-16,0-7-29 16,0-7-87-16</inkml:trace>
  <inkml:trace contextRef="#ctx0" brushRef="#br0" timeOffset="10671.3112">20941 6362 628 0,'0'-21'41'0,"10"1"-11"16,12 6-25-16,7 3-2 0,5 6-1 16,0 2 7-16,0 3-9 15,-2 3 1-15,-3 8 0 16,-9 5-3-16,-9 1 0 15,-8 4-12-15,-3-4-10 16,-9 2 6-16,-11-2 1 0,-2 1 12 16,-4-6 3-16,3-1 3 15,3-2 2-15,6-4-4 16,5-2 1-16,4-2 2 16,5-1 2-16,2 0-3 0,11 0 3 15,6 0 6-15,5-1 5 16,5 0-9-16,3 1-4 15,3 0 0-15,-1 2 3 16,-5 8 3-16,-3 2 4 16,-6 5-6-16,-5 1-1 15,-10 1-5-15,-5-1-1 16,-3 2 0-16,-19-2 2 0,-5 0 5 16,-5-2 8-16,-6-4-2 15,-2-1-1-15,1-4-5 16,8-4-2-16,4-2-3 15,12-1 1-15,6 0-24 16,9-3-37-16,7-8-30 0,12-3-247 16</inkml:trace>
  <inkml:trace contextRef="#ctx0" brushRef="#br0" timeOffset="11046.2707">21487 6489 604 0,'0'-4'23'16,"-10"-10"13"-16,0 10-4 16,1 4-21-16,2 0 0 15,-2 4-5-15,0 9-6 0,4 3-2 16,-1 1 1-16,0 5 1 16,5-4 1-16,-1-1 1 15,2-2-1-15,0-5-2 16,0-3 0-16,8-6 1 15,0-1 4-15,3 0 2 16,0-11 3-16,0-3-7 0,-1-3 0 16,3-1 0-16,-4-1 1 15,1 1 18-15,0 2 0 16,-3 6-7-16,0 3-6 0,-2 5-5 16,2 2-2-16,-1 5-5 15,0 9 0-15,0 6 3 16,1 5 1-16,0-2 0 15,1 3 1-15,3-7-12 16,-1-4-47-16,3-2-34 16,3-10-18-16,-1-3-28 15</inkml:trace>
  <inkml:trace contextRef="#ctx0" brushRef="#br0" timeOffset="11280.6344">21784 6241 619 0,'0'-3'9'16,"-1"3"-10"-16,1 3-7 15,0 13 12-15,0 4 13 16,0 5 4-16,0 3 8 0,1 4 0 16,1 4 6-16,3-2-14 15,-4 0-15-15,1-3-3 16,0-3 1-16,1-4 0 15,-1-8-19-15,3-3-50 16,-1-11-75-16,-3-2-201 16</inkml:trace>
  <inkml:trace contextRef="#ctx0" brushRef="#br0" timeOffset="11421.2513">21784 6439 674 0,'8'-9'32'0,"6"-3"-14"15,6 6-16-15,3 1-2 16,7 1 2-16,1 3-2 16,1 1-62-16,2-2-109 15</inkml:trace>
  <inkml:trace contextRef="#ctx0" brushRef="#br0" timeOffset="11999.3507">22249 6306 672 0,'0'-4'16'0,"-10"-3"10"16,0 1-14-16,-4 6-8 0,-1 2 4 15,-2 9-8-15,5 5 1 16,-3 1-5-16,3 7 4 16,3 1 0-16,1 0-1 15,7 0 0-15,1 0 2 16,0-6-2-16,7-1-2 0,6-5 2 15,5-7 2-15,3-4 2 16,2-2-1-16,1-3 2 16,0-11-2-16,-4-8-2 15,1 0 3-15,-6-7-1 0,0-9-1 16,2-3 2-16,-3-4 3 16,-4 1 6-16,1 1 0 15,-4 7 1-15,0 9 3 16,-5 13-5-16,-2 11-4 15,0 3-12-15,0 14-7 16,0 9 11-16,0 7 1 0,-2 5 1 16,-1 4-1-16,1 0 0 15,0 1 1-15,2-5-2 16,0-3 2-16,0-5-1 16,0-9 0-16,0-2 1 0,0-10-2 15,6-2 1 1,1-4 3-16,2-4 11 0,3-9-4 15,1-8-7-15,1-5 4 16,2-1-1-16,1 1-4 16,-3 2 4-16,-3 6 1 15,0 6 1-15,-3 10-4 0,-2 2-7 16,1 11-2-16,0 9 2 16,0 3 1-16,3 8 4 15,-1 1-2-15,-4 1 0 16,4-4-25-16,0-11-126 15</inkml:trace>
  <inkml:trace contextRef="#ctx0" brushRef="#br0" timeOffset="13983.5729">14837 9278 631 0,'-3'-12'7'0,"0"2"-6"0,3-3-3 15,5 1 4-15,9-5 4 16,6 2 17-16,3-2 9 15,8 7-8-15,1 7 0 16,9 3-10-16,5 20-7 16,5 10-6-16,7 8 3 0,6 6 0 15,6-1-1-15,9-3 1 16,4-8-2-16,12-9 1 16,4-11-1-16,8-10-1 15,7-2 2-15,2-19-1 16,7-8 3-16,-3-5 2 0,6-9-5 15,3-5-1-15,3-10 0 16,5-4 1-16,6-2-2 16,5-1 0-16,3 2-2 15,0 7 4-15,3 12-3 16,-6 12 2-16,1 13-2 16,-6 12-1-16,-3 5 2 0,-4 12-1 15,0 8 1-15,3 3 1 16,2-3-1-16,6-6 0 15,1-4 1-15,7-9 1 16,4-1-2-16,4-13 2 16,2-6-2-16,-2-10 0 0,2-8 2 15,6-3-3-15,-6-7 1 16,2-7 1-16,-7-3-2 16,0 0 1-16,-7-1 0 15,-3 7-1-15,-4 4 1 16,-1 10 1-16,-1 12-2 0,-4 11 0 15,0 12 0-15,-7 2 2 16,-2 18-1-16,-2 9 0 16,-5 6 2-16,-4 3-3 15,2 2 1-15,6-8 1 16,2-7-1-16,7-7 1 0,7-9 1 16,11-7-2-16,3-7 3 15,0-11-3-15,1-5 0 16,1 0 1-16,-6-8-2 15,1 0 1-15,-4-6 0 16,0-3 0-16,1-3 0 0,-1-4 0 16,-5 4 0-16,0 8 0 15,-7 6 0-15,0 11 0 16,-7 10-2-16,-2 8 2 16,-1 0 2-16,-4 12-4 15,5 6 2-15,-4 3-1 16,3-3 1-16,4-3 1 0,2-5-1 15,3-6 0-15,2-4 2 16,2-2-1-16,3-12-2 16,-1-4 1-16,3-2 0 15,0-6 2-15,2-3-3 16,-1-3 0-16,-5-4 2 0,3 2-2 16,-8-1 2-16,0 5-1 15,-5 5-1-15,-7 7 1 16,-2 9 0-16,-8 9 0 15,-8 0 0-15,-2 14 0 16,-8 10-2-16,-2 5 2 0,-2 5-1 16,1 0 1-16,-3 0 0 15,3-4-2-15,7-5 0 16,-4-1 2-16,5-6-2 16,-2-6 3-16,2-2-1 15,0-4 0-15,1-4 0 16,0-2 1-16,2 0-2 0,-2-5 0 15,1-5-1-15,-3-2 0 16,0-4 1-16,-7 1 0 16,0 0 1-16,-5-2 1 15,-5 5-2-15,-6 2 0 0,-4 2 2 16,3 5-2-16,-5 0 2 16,-2 3 0-16,4 0 0 15,-2 0 0-15,0 0-2 16,0 3 2-16,2-3-1 15,-1 0-2-15,-3 0 5 16,3 0-2-16,-4-3-3 0,4 0 3 16,-3-4 0-16,-5 0-1 15,5 0 1-15,-6-5 0 16,-6-3 1-16,-3 1-3 16,-3-4-1-16,1-2-26 15,-2 5-52-15,0-5-113 0,-1-1-322 16</inkml:trace>
  <inkml:trace contextRef="#ctx0" brushRef="#br0" timeOffset="20077.1032">20919 9188 347 0,'0'-11'233'0,"0"2"-202"0,0 1 40 16,0 2-1-16,0 2-26 15,0 4-18-15,2 0-10 16,-1 13-17-16,3 8-6 16,-4 8 4-16,0 8 4 15,0 6 2-15,-2 3-1 16,-6-1 0-16,1-7 2 0,3-3-3 16,2-9-3-16,2-6 4 15,0-7-3-15,9-7 0 16,3-3 3-16,7-3-1 15,4-4 5-15,1-7 0 16,0-3-3-16,1 0-1 0,-1 0-1 16,-8 1 4-16,-1 1 1 15,-5 3 5-15,-2 0 0 16,-3 2 1-16,-1 3 1 16,-3 1-5-16,-1 3-2 15,2 0-3-15,0 3-9 0,0 8-2 16,1 4 7-16,2 2 2 15,-1 4 0-15,2 1 0 16,-1-3-1-16,0 2 2 16,2-1-2-16,-2-2 0 15,5-3-20-15,4-5-33 16,-1-5-60-16,3-5-108 0</inkml:trace>
  <inkml:trace contextRef="#ctx0" brushRef="#br0" timeOffset="20436.4577">21375 9389 399 0,'0'-9'216'0,"0"0"-195"15,0 2 55-15,0 3-29 16,0 1-3-16,0 3-25 16,0 0-16-16,0 7-11 0,-3 5 4 15,1 5 7-15,-3 4-3 16,1 1 1-16,3-3-3 15,1 1 5-15,0-5-5 16,0 0 3-16,7-6-4 16,3-4 0-16,7-5-3 15,0 0 12-15,5-9-2 16,0-7-3-16,2-2 1 0,-4-3 0 16,0-4-2-16,-6 0 2 15,-1 0 1-15,-9 5-1 16,-4 0 2-16,0 9 2 0,-8 1-4 15,-6 9-3-15,-3 1-1 16,0 0 3-16,0 11-19 16,5 0-41-16,2 2-45 15,8-2-89-15</inkml:trace>
  <inkml:trace contextRef="#ctx0" brushRef="#br0" timeOffset="20811.4363">21808 9353 639 0,'0'-9'12'0,"-2"4"42"16,-5 2-14-16,0 5-26 16,-1-1-9-16,-2 10-2 15,1 3-2-15,1 6 2 16,-2 1-3-16,3 4 2 0,0 0-2 15,2 2 2-15,0-4-3 16,5-2-1-16,0-3 0 16,8-7 3-16,4-4-4 15,5-6-1-15,2-1 9 16,1-5 0-16,4-9-1 0,-5-5 0 16,1-3-2-16,-6-5 1 15,-3 2 9-15,-9-1-1 16,-2 1-2-16,-2 7-5 15,-14 4-2-15,-2 7-4 16,-5 6 2-16,1 1-2 16,5 1 1-16,-2 6-46 0,7 0-36 15,4-6-100-15</inkml:trace>
  <inkml:trace contextRef="#ctx0" brushRef="#br0" timeOffset="21077.0481">21966 8885 701 0,'0'-13'25'16,"0"6"24"-16,0 5-6 15,0 2-12-15,0 4-20 16,0 10-18-16,0 5 8 15,0 5 1-15,0 4 0 16,0 1-2-16,0 1 1 16,0 1 0-16,0-3-3 0,0-1-38 15,3-6-52-15,4-8-68 16,-2-8-146-16</inkml:trace>
  <inkml:trace contextRef="#ctx0" brushRef="#br0" timeOffset="21561.3895">22023 9042 564 0,'0'-3'49'16,"0"0"-23"-16,0-1 7 15,0 1-3-15,0-1 17 0,9-3-29 16,3 0-16-16,-2-4 2 16,7-1-2-16,-3-2 0 15,0-4 0-15,0-1-1 16,0-3 2-16,-4-1-1 15,-5-2 0-15,-1 3 0 16,-4 6 3-16,0 6 4 0,0 6-3 16,-4 4-12-16,-1 9 2 15,-2 9 5-15,-3 5-3 16,2 4 1-16,-1 1 1 16,4 1 1-16,0-3 0 15,3 1-3-15,2-4 1 0,0-3 1 16,2-5 0-16,6-5 1 15,4-5 0-15,1-5 2 16,1 0 5-16,0-1 0 16,3-12-3-16,-1-5 3 15,-2-1-2-15,0-3-1 0,-2 6 0 16,-4-2 2-16,-1 7 7 16,-1 6 0-16,-5 5-10 15,2 2-6-15,-1 12-6 16,0 6 6-16,1 7 2 15,2 1 0-15,0 3 1 16,4 1 0-16,3-2 0 0,3-5 0 16,4-4-32-16,2-9-116 15,4-12-336-15</inkml:trace>
  <inkml:trace contextRef="#ctx0" brushRef="#br0" timeOffset="22061.3588">23114 9118 728 0,'5'-7'62'0,"0"6"-24"16,2 1-34-16,2 8-4 16,-1 12 2-16,-1 6 3 15,-2 6-1-15,-3 6-3 16,-2 0 3-16,0 0-5 0,0-4 3 15,-7-6-19-15,0-7-10 16,4-9-14-16,-5-7-30 16,2-5-27-16,3-9-15 15,-2-10-95-15</inkml:trace>
  <inkml:trace contextRef="#ctx0" brushRef="#br0" timeOffset="22467.5551">23119 9157 48 0,'0'-21'438'16,"0"-1"-353"-16,0 7 8 15,4 0-40-15,10 3-14 16,2 3-12-16,8 0-17 16,2 4-5-16,3 5-4 0,1 0-1 15,-3 0 0-15,-1 8 2 16,-11 5-4-16,-7 5 0 16,-8 0-2-16,-2 0-5 15,-11 1-8-15,-4-2 1 16,-7-2 10-16,4-1 4 15,5-4 2-15,0-3 1 0,8-2 1 16,2-2 0-16,5-3-3 16,5 2-4-16,11-2 6 15,4 2 10-15,5-1 2 16,5 5-7-16,1 0-2 16,-2 2 0-16,0 3 1 0,-8 2 1 15,-5 3-3-15,-7 1 1 16,-7 3-1-16,-2 2-1 15,-11 0 0-15,-8-4 1 16,-8 0 2-16,-2-3-1 0,-3-4-1 16,1-3 1-16,1-4-2 15,4-4-4-15,8 0-37 16,8-2-28-16,10-12-33 16,1-4-271-16</inkml:trace>
  <inkml:trace contextRef="#ctx0" brushRef="#br0" timeOffset="22842.5325">23664 9211 627 0,'-1'-9'13'0,"-8"3"30"16,-5 4-24-16,1 2-4 0,-1 2 6 15,1 12-18-15,1-2 0 16,3 6-6-16,3 3 3 15,-1-1 0-15,3-3 1 16,3-2-1-16,1-3 3 0,0-6-1 16,0-3-4-16,0-3 0 15,7 0 8-15,4-3 6 16,1-10-6-16,2-1-4 16,1-2 2-16,-3-3 2 15,0 2 10-15,-2 1 4 0,-3 2-8 16,-2 6 3-16,0 5-6 15,-2 3-4-15,-1 0-8 16,3 10-3-16,0 7 6 16,4 1 0-16,1 4 0 15,0 0 1-15,5-3-1 16,-1 1 0-16,6-6-34 0,-3-1-47 16,5-8-53-16,2-5-115 15</inkml:trace>
  <inkml:trace contextRef="#ctx0" brushRef="#br0" timeOffset="23076.881">23958 9018 616 0,'0'-8'49'16,"0"4"18"-16,0 4-36 15,0 5-20-15,3 13-4 0,4 9 8 16,0 3-3-16,-1 4 0 15,-1 3 3-15,-1 0-1 16,-2 1-8-16,-2-6-3 16,0-2-3-16,0-5 1 15,0-5-31-15,0-9-25 16,0-11-79-16,0 0-206 0</inkml:trace>
  <inkml:trace contextRef="#ctx0" brushRef="#br0" timeOffset="23233.1296">24004 9186 651 0,'0'-7'26'15,"8"2"15"-15,6 0-39 16,6 2 1-16,5 1 0 16,4 1-3-16,-1 1-53 0,7-2-81 15,-3 1-119-15</inkml:trace>
  <inkml:trace contextRef="#ctx0" brushRef="#br0" timeOffset="23811.2323">24331 9111 502 0,'0'-5'65'15,"-2"-1"11"-15,-3 6-37 16,-6 0-21-16,-2 0 4 0,1 7-6 16,-1 6-11-16,1 6 1 15,-1 2-8-15,2 0 3 16,4 0-1-16,4-1 0 0,3-3-2 15,0-4 1-15,10-4-1 16,11-4 6-16,-1-5 1 16,9 0 2-16,2-9-5 15,-1-4-20-15,1-6-18 16,-4-6 15-16,-4-7 20 16,-4-9 3-16,-5-7 0 0,-6-7-1 15,-2-6 0-15,-2 5 9 16,-2 5 16-16,1 12 20 15,-3 10-16-15,2 11-24 16,-2 13-3-16,2 5-2 16,1 14-12-16,-1 13 8 15,1 7 3-15,-1 7 0 0,0 5 0 16,-2 2 1-16,0 2-2 16,0-5 2-16,0-1 4 15,0-4 3-15,0-6 2 16,0-9 0-16,2-7-2 0,4-6 0 15,-1-7-4-15,4-5 1 16,1-4 18-16,5-11-8 16,1-3-9-16,2-5-1 15,-2-1 0-15,0 3-3 16,-2 2 1-16,1 6-1 16,-4 6-4-16,0 7 1 0,-2 0 1 15,-1 7 0-15,-1 9-1 16,1 4 0-16,-1 1 2 15,2 1 0-15,2 2 0 16,2-2 1-16,0-2-1 0,4-4 0 16,-1-4-20-1,0-10-52-15,-2-2-232 0</inkml:trace>
  <inkml:trace contextRef="#ctx0" brushRef="#br0" timeOffset="26967.4468">4036 10417 714 0,'0'-15'6'15,"0"5"15"-15,0 4 3 16,0 6-7-16,0 4-1 16,7 16-18-16,-2 5 6 15,2 14 4-15,-6 7 4 0,-1 8-5 16,0 2 0-16,-8 0-3 16,-4-6-1-16,0-6-1 15,1-12 0-15,-2-10 0 16,6-10 0-16,1-9 1 15,4-3 3-15,2-15 1 16,0-7-5-16,2-3-2 0,6-1 2 16,-1 2-1-16,4 5 0 15,-2 6-2-15,0 10-2 16,3 3-4-16,3 0 5 16,2 10 2-16,3 4 0 15,2 6 0-15,5-4-2 0,-1 2 4 16,1-5-1-16,2-2-2 15,0-8 1-15,2-3 0 16,-4-2 2-16,0-12-1 16,-5-2 1-16,-7-5 0 15,0-1 1-15,-6-2 0 16,-6 2 5-16,-3 4 4 0,0-1 0 16,0 7 1-16,-5 5-5 15,0 7-4-15,-1 0-4 16,0 6-3-16,5 8 2 0,-3 10-1 15,4 2 1-15,0 3 2 16,0 4-2-16,2 2 2 16,3-2-2-16,5-1 0 15,-1-3 2-15,-1-6-2 16,2-5-32-16,-1-11-12 16,-6-3-54-16,1-4-143 0</inkml:trace>
  <inkml:trace contextRef="#ctx0" brushRef="#br0" timeOffset="27451.772">4693 10617 480 0,'0'-12'186'16,"-3"4"-133"-16,-3 3 3 0,3 5-30 16,-2 0-9-16,1 0-12 15,2 8-5-15,1 9-2 16,1 2 1-16,0 2 0 15,0 6 2-15,0-3-2 16,3 2 2-16,6-5-1 0,1-2 0 16,2-7-1-16,2-5-3 15,2-3 3-15,2-4 1 16,-3-4 5-16,0-10-2 16,2-4 0-16,-5-6-1 15,-3-2 0-15,0-5 1 16,-7 0 1-16,-2 0 0 0,0 3 2 15,-9 6 6-15,-4 6-11 16,-2 7-4-16,-4 9 0 16,4 0-5-16,-2 14-36 15,3 1-51-15,3 1-66 16,4-5-222-16</inkml:trace>
  <inkml:trace contextRef="#ctx0" brushRef="#br0" timeOffset="27873.6311">5051 10528 706 0,'-7'-8'4'15,"-5"5"16"-15,9 3-2 16,-2 3-6-16,1 9-3 16,2 3-3-16,1 5-3 15,1 3 0-15,0 2-1 0,0 2-1 16,1-1 0-16,5 2 0 16,-1-8-1-16,3 1 0 15,1-4-1-15,-1-7 0 16,5-2-3-16,3-6 6 15,1-2 3-15,4-10 10 16,-1-7-5-16,1-6-3 16,-3-4-3-16,-2-8 5 0,-3 2 5 15,-6-4 3-15,-6 3 0 16,-1 6 1-16,-3 6 6 16,-9 7-4-16,-8 10-19 15,-1 5-5-15,-3 2-4 0,-1 8-46 16,-1 1-42-16,5-4-234 15</inkml:trace>
  <inkml:trace contextRef="#ctx0" brushRef="#br0" timeOffset="29248.6311">5848 10326 609 0,'-7'-25'11'0,"1"2"27"16,3 5 5-16,1 7-5 0,2 4 1 16,0 7-9-16,0 4-17 15,0 13-19-15,0 10 4 16,0 9 3-16,0 8 2 16,-2 4 3-16,2 6 5 15,0-2-7-15,0-4-1 16,0-5-2-16,5-6-1 0,7-7 1 15,0-10 0-15,3-6 0 16,-1-8-1-16,2-6 3 16,-2 0 2-16,3-6 8 15,-5-10-2-15,0-2-5 16,0-3-1-16,-4-3 1 0,-1 4 1 16,-3-1-1-16,0 3 0 15,0 3-1-15,-1 2-2 16,2 3 0-16,1 0-3 15,2 0 0-15,5 0 0 16,5-1 1-16,5 2-1 16,3-2-1-16,-1 2 1 0,2 4-2 15,-3 1 1-15,-4 4 0 16,-3 0-8-16,-3 2-14 16,1 5-6-16,-5 3-22 15,1 0-57-15,-2-4-67 0,0-2-194 16</inkml:trace>
  <inkml:trace contextRef="#ctx0" brushRef="#br0" timeOffset="29654.8517">6381 10475 617 0,'0'-8'52'0,"0"1"28"16,-5-1-25-16,0 5-30 15,-2 3-11-15,-3 0-12 16,-2 3-3-16,2 10 0 15,-4 5 0-15,2 1 0 0,2 4 0 16,2 2 3-16,4-3-4 16,4-2 4-16,0-5-6 15,0-2 1-15,11-5 1 16,2-7-1-16,3-1 0 16,0-1 5-16,2-12 1 15,-2-5 0-15,-2 0-1 0,-4 0 0 16,-2-3 0-16,-1 1 0 15,-5-1 10-15,2 5 8 16,-3 0-3-16,-1 5-4 16,0 4-7-16,0 5-1 15,0 2-4-15,0 3-13 0,3 10 9 16,1 9 3-16,3-2 0 16,-1 7-4-16,3 2-16 15,4-6 4-15,-1 1 2 16,3-4-12-16,1-6-28 0,2-9-68 15,-2-5-25-15,-1-4-324 16</inkml:trace>
  <inkml:trace contextRef="#ctx0" brushRef="#br0" timeOffset="29889.2324">6646 10297 165 0,'-6'-19'554'16,"2"4"-465"-16,0 7-50 15,4 8-26-15,0 0 1 16,0 18-18-16,0 5 1 16,8 5 3-16,-1 6 2 15,2 4 1-15,1 1 0 0,-2-2 0 16,-1-1 0-16,-1-2-1 16,-3-4-1-16,0-6 1 15,1-9-1-15,2-6-18 16,1-7-28-16,0-2-47 0,0-14-118 15</inkml:trace>
  <inkml:trace contextRef="#ctx0" brushRef="#br0" timeOffset="30014.2092">6732 10431 11 0,'-8'-3'692'16,"5"0"-638"-16,3 0-35 0,0 3-17 15,0 0-9-15,13 2-2 16,1 3 11-16,2 1-58 15,7-3-142-15</inkml:trace>
  <inkml:trace contextRef="#ctx0" brushRef="#br0" timeOffset="30639.1718">7033 10397 595 0,'-11'-4'45'16,"-3"1"4"-16,-2 3-25 0,-1 0-6 15,2 2 8-15,-2 8-18 16,1 3 0-16,4 5-3 16,-1-2 0-16,4 3 2 15,4 3-2-15,5-1-3 16,0 0-1-16,4 1-3 0,8-2 4 16,4-4-1-16,3-2 1 15,2-3-4-15,0-6 3 16,0-5 3-16,1 0-7 15,-2-13-5-15,-2-4 5 16,-3-5 1-16,-3-6 6 16,-5-7-3-16,-3-2 1 0,-4-11 2 15,0-5 12-15,0-4 7 16,0 3 3-16,0 4-1 16,0 11-14-16,-3 14 6 15,3 14-13-15,0 11-7 0,0 2-4 16,0 20-3-16,0 8 9 15,0 11-1-15,5 1 1 16,0 7 4-16,2-3-4 16,2 2 1-16,-1-10 0 15,0-2-2-15,1-8 3 16,4-1-2-16,-6-9 2 0,2-4 0 16,-2-7 1-16,1-6-2 15,-1-1 3-15,0-6 8 16,0-14-4-16,1-4-3 15,4-1-3-15,-4 3-1 16,-1 0 1-16,0 7 1 16,-1 5-4-16,0 9-1 0,-1 1-1 15,0 5-3-15,0 11 2 16,2 3 3-16,-2 6 0 16,0 3 3-16,4-2-1 15,0-1 0-15,2-2-1 0,-3-3 3 16,2-6-2-16,-3-8-31 15,-2-6-88-15,-1-12-387 16</inkml:trace>
  <inkml:trace contextRef="#ctx0" brushRef="#br0" timeOffset="32029.8012">7518 10410 203 0,'0'-4'340'0,"0"2"-333"15,0 0 22-15,0 2-22 16,0 0-13-16,0 6 8 16,0-1 22-16,0 2-6 0,0-2-3 15,9-1 4-15,2-2-5 16,1-2-2-16,5 0-1 16,-2-6 2-16,0-4-8 15,-2-3 0-15,-5-1 0 16,-3 0 7-16,-5 0 1 15,0 1 0-15,-12 2-3 0,-3 3-6 16,-7 6 0-16,2 2 2 16,1 0-3-16,0 14-3 15,5 6-1-15,5 6 1 16,3 5 1-16,5-1-1 0,1 2 0 16,5-3-1-16,10-1 0 15,4-7 4-15,8-4-3 16,3-11 3-16,6-4 2 15,4-2-4-15,5-10 2 16,-1-10 1-16,-2-4-1 16,-6-5 0-16,-5-2-2 0,-8 1 1 15,-9-2 2-15,-9-2-2 16,-5 2 4-16,0 3 3 16,-7 6-6-16,-7 5 7 15,-1 9 0-15,0 8-10 16,2 1 0-16,2 7 0 0,8 7 2 15,3 4-4-15,3 0 2 16,17 3 1-16,5-1 1 16,4 5 0-16,6 0-1 15,-5 2-1-15,-2 3 2 16,-5 4-1-16,-6-1 4 16,-8 2-2-16,-8-5 1 0,-1-3-2 15,-6-4-1-15,-9-8 3 16,-4-2 1-16,-3-2-1 15,-4-4 0-15,1-4-17 16,1-3-77-16,0-4-163 16</inkml:trace>
  <inkml:trace contextRef="#ctx0" brushRef="#br0" timeOffset="44123.3967">9123 10324 467 0,'-5'-7'21'16,"-2"0"1"-16,0 0 48 16,1 1-11-16,2 5-14 0,-1-2-13 15,-2 3-17-15,0 0-14 16,-4 8-4-16,2 6 1 15,-3 2 1-15,1 6 1 16,0 0-2-16,4 2 2 16,-1-1 2-16,6 1-2 15,2-3 1-15,0-2-2 0,5-3 1 16,4-3-2-16,6-4-3 16,4-5 3-16,1-4 12 15,2 0-8-15,2-15 11 16,1-2 9-16,-5-7-3 15,-4-1-9-15,-4 0 3 0,-4-1 3 16,-8-2 5-16,0 3-6 16,0 4 5-16,-11 0-14 15,0 6-8-15,-1 5-2 16,1 2-1-16,0 8 3 16,3 0 0-16,-2 8-23 0,5 4-27 15,5 3-9-15,0-3-6 16,13-3-59-16,4-4-113 15</inkml:trace>
  <inkml:trace contextRef="#ctx0" brushRef="#br0" timeOffset="44435.8458">9535 10173 539 0,'0'-15'102'0,"-4"1"-62"16,-9 1 30-16,3 3-27 0,0 0-11 15,0 5-18-15,-1 4-3 16,-2 1-9-16,3 3-2 16,-1 12-2-16,2 4-1 15,2 8 3-15,3 3-1 16,4 4 2-16,0 7-2 0,7 0 0 16,3 2 1-16,2 1 1 15,0-3 0-15,1-1-1 16,-2-5 0-16,-1-1 3 15,0-6-4-15,-5-3 3 16,-3-5 0-16,-2-3-2 16,0-7-26-16,-2-5-31 0,-7-5-66 15,-5 0-32-15,-2-11-186 16</inkml:trace>
  <inkml:trace contextRef="#ctx0" brushRef="#br0" timeOffset="44576.4579">9393 10470 627 0,'-2'-10'59'15,"0"2"8"-15,2 2-39 16,2 2-17-16,12 0-6 16,6 2-1-16,7-1-3 15,4-1-3-15,4-7-143 0,6-1-398 16</inkml:trace>
  <inkml:trace contextRef="#ctx0" brushRef="#br0" timeOffset="45482.6604">10713 10113 350 0,'-12'0'286'16,"5"0"-268"-16,4-7 16 15,-2 4 21-15,5-3-13 16,0 3-10-16,0 1-9 15,3-1-21-15,8-1-6 0,5-2 1 16,8 1 3-16,-2 2 0 16,4-3 4-16,-3 1 0 15,-3 1-3-15,-4 1 0 16,-6 3 0-16,-7-2-1 16,-3 2 3-16,-2 0-2 15,-12 0-8-15,-8 4 10 0,-4 4-3 16,-5 3 0-16,-4 1 2 15,5 3-2-15,3-3-1 16,6 1 0-16,2-1 3 16,11-3-4-16,2 2 1 15,6 0 0-15,0 1-2 0,9 3 4 16,9-3-1-16,5 4 4 16,6-2-2-16,5 3-2 15,3-2 1-15,-3 5 2 16,-4 0-2-16,-6-1-1 15,-10 3-1-15,-9-3 0 16,-5-1 2-16,-7-2 0 0,-12-3 4 16,-3-1-3-16,-3-3-1 15,-2-1 1-15,1-5 2 16,3-3-3-16,5 0 0 16,5 0-7-16,10-3-16 15,3-7-36-15,7-2-116 0,14-2-97 16</inkml:trace>
  <inkml:trace contextRef="#ctx0" brushRef="#br0" timeOffset="45904.4957">11336 10228 419 0,'3'-7'322'0,"-3"-3"-291"16,0 0 12-16,-3 6-27 15,-3 3 8-15,-1 1-14 16,-1 0-5-16,0 0-5 16,-1 9 0-16,-1 3 0 15,-2 2 0-15,4 4 0 16,-1 0 0-16,1 3 0 16,4-1-1-16,4 0 0 0,0-5 0 15,2 2 0-15,11-5-2 16,3-3 0-16,4-5 4 15,4-3-3-15,-3-1 5 16,6-1 0-16,-6-10-4 0,0-3 6 16,-4-4-1-16,-4-4-2 15,-4 1 2-15,-7-4-1 16,-2 0 11-16,-2 0-6 16,-13 2-1-16,1 5-6 15,-6 6-2-15,-1 8 0 16,-3 4-1-16,4 2-9 0,3 14-25 15,4 4-17-15,6-2-85 16,7-3-147-16</inkml:trace>
  <inkml:trace contextRef="#ctx0" brushRef="#br0" timeOffset="46295.0973">11729 10203 669 0,'0'-7'47'0,"-10"-1"-36"0,0 3 14 16,0 3-13-16,-2 2 7 15,2 0-15-15,1 7-1 16,2 4-1-16,1 5-2 16,1 0 0-16,1 2 0 15,2 1 0-15,2 3 0 0,0-1 1 16,0-1-1-16,7-4-11 15,7-2-17-15,1-5 5 16,2-4 13-16,0-5 12 16,2 0 2-16,-1-3 0 15,-2-9 0-15,4-6 2 16,-6-2 14-16,2-6 7 0,-2-3-2 16,-2-3 2-16,-7 0-1 15,-5 2-1-15,0 6-7 16,-8 4-3-16,-11 12-11 15,-5 8-6-15,-6 0 0 16,-1 14-25-16,2 4-33 0,2 0-84 16,2-3-377-16</inkml:trace>
  <inkml:trace contextRef="#ctx0" brushRef="#br0" timeOffset="46966.9316">12237 10163 592 0,'-7'-5'44'16,"3"2"6"-16,1-1 9 0,1 4-36 15,-1 0-13-15,-1 9-5 16,0 5-6-16,0 8 1 16,1 3 4-16,1 0-5 15,2 2 4-15,0-3-4 16,0-4 2-16,7-4-2 16,4-6-1-16,3-4 3 0,3-6 2 15,2-3 1-15,3-12 4 16,0-6-4-16,-3-4-2 15,-3-4 0-15,-5-1 2 16,-6-2 2-16,-5 1 5 16,-2 3-4-16,-15 4-7 0,-5 7-4 15,-5 8 3-15,-5 7-1 16,3 2-22-16,-3 7-40 16,8 4-126-16</inkml:trace>
  <inkml:trace contextRef="#ctx0" brushRef="#br0" timeOffset="47560.6637">13319 10029 628 0,'0'0'8'16,"0"0"6"-16,-1 0 0 16,-1 0-4-16,0 0-8 15,0 8-1-15,1-1 1 0,1 4 0 16,0-3 1-16,1-2 1 16,9-2 4-16,1-4 6 15,2 0 16-15,2-4-9 16,1-5-8-16,1-4-7 15,-5-3-2-15,3 2 1 16,-8-2 4-16,-6 0 3 16,-1 0 4-16,-1 3-4 0,-16 2-8 15,-6 6-3-15,-2 5-2 16,-2 0 1-16,-2 15 2 16,4 4-2-16,4 6 0 15,4 2 0-15,9 2-2 0,4-1 1 16,4-1 0-16,9-2 0 15,11-4 1-15,9-4 0 16,7-7 0-16,5-3 0 16,6-7-24-16,4 0-63 15,3-5-72-15,0-9-141 16</inkml:trace>
  <inkml:trace contextRef="#ctx0" brushRef="#br0" timeOffset="47951.2672">13801 10035 643 0,'-2'-12'53'0,"-3"-1"38"16,-2 6-43-16,-3 3-15 16,2 0-20-16,-3 4-13 15,0 4-2-15,-3 7 3 16,2 3-2-16,-1 4-1 16,1 5 2-16,2-2 0 15,5-1-1-15,3 0-1 0,2-4 0 16,0-3 1-16,9-7-3 15,5-2 3-15,0-4 2 16,6 0 4-16,2-10-2 16,-1-3-1-16,-1-1 1 15,-1-3-3-15,-4 0 4 0,-2 1-4 16,-6 1 4-16,0 1-5 16,-3 2 5-16,-4 4 13 15,0 3 0-15,0 4-7 16,0 1-7-16,0 0-8 15,0 5 2-15,2 7 1 16,3 4 0-16,1 2 0 0,3 4-26 16,3-1-2-16,6-2-19 15,0-2-11-15,3-5-45 16,10-8-19-16,-1-4-193 16</inkml:trace>
  <inkml:trace contextRef="#ctx0" brushRef="#br0" timeOffset="48544.9698">14283 10026 700 0,'0'-16'62'0,"-4"0"18"0,-2 3-48 15,-1 8-17-15,-3 2-10 16,-1 3-6-16,0 3-1 16,-1 10 0-16,0 4 1 15,2 6 0-15,1 4-2 16,2-2 4-16,3 0-2 0,4-2 0 15,0-5-5 1,9-2 0-16,7-8-2 0,2-5 1 16,4-3-1-16,2-1 2 15,2-14-8-15,-3-5-5 16,1-5 14-16,-3-7 3 16,-5-9 4-16,0-7 2 0,-4-9-4 15,-6-7 10-15,0-2 5 16,-6 3 10-16,0 8 8 15,0 12 0-15,0 17-8 16,0 8-20-16,0 16-2 16,0 2-7-16,0 15-2 0,0 12 0 15,0 11 6-15,0 6 1 16,0 10-2-16,3 0 1 16,1 1 1-16,0-5-1 15,-2-4 0-15,1-6 0 16,1-8 0-16,1-9-1 15,-3-5 1-15,3-9 0 0,2-6-2 16,1-3 3-16,4-5 7 16,1-11-3-16,3-6-1 15,0-1-2-15,2 4 0 16,-3 1 0-16,-3 4 2 16,-3 4-5-16,-1 10-1 0,-2 0 2 15,3 13-3-15,-2 5 1 16,3 9 2-16,0 3-1 15,1 2 2-15,2 2-1 16,1-2 1-16,2-5-4 0,2-8-45 16,-3-12-34-16,0-7-217 15</inkml:trace>
  <inkml:trace contextRef="#ctx0" brushRef="#br0" timeOffset="83639.7578">4092 11422 109 0,'0'-3'96'0,"0"1"-66"0,0-1 27 16,0-1 11-16,0 1-20 15,0-3-6-15,0 2 3 16,0-1-7-16,0 2-8 16,0 1-5-16,0 0 1 0,0 2-10 15,0 0-6-15,0 2-14 16,0 12-5-16,0 6 7 15,-2 6 6-15,-1 7 2 16,-1 4-1-16,3-1-1 16,-4 0-1-16,2-6 1 15,-1-3-3-15,4-8 4 0,-2-6-1 16,1-4 4-16,1-4-2 16,0-5 6-16,0-1 30 15,0-14 21-15,0-7-48 16,0-4-12-16,0-8-2 0,3-6 0 15,2 0 0-15,-3-5 1 16,0 4-1-16,2 2-2 16,-2 3 1-16,2 8 0 15,-3 8 0-15,1 7 0 16,1 10 1-16,3 3-6 0,-3 3-4 16,5 14 7-16,-1 5 1 15,3 7 0-15,-1 5-1 16,1 2 3-16,-1-2-1 15,-3 1 0-15,3-4 0 16,-1-4 0-16,1-5 1 16,-1-2-2-16,-2-5 1 15,0-5 1-15,-1-2-3 0,2-7 4 16,0-1-4-16,3-5 8 16,-2-11 9-16,3-4-7 15,2-7-7-15,-3-3 4 16,-1-6-2-16,1 1-1 0,-2-1-1 15,-1 5 2-15,-3 5 1 16,1 6-3-16,-3 8 1 16,2 4-2-16,-2 8 0 15,3 2-7-15,0 14 0 16,1 8 4-16,1 8 3 0,1 4-1 16,0 4 2-16,-1 0 0 15,0-1-13-15,5-2-17 16,-2-6-29-16,2-8-29 15,3-3-27-15,1-9-102 16</inkml:trace>
  <inkml:trace contextRef="#ctx0" brushRef="#br0" timeOffset="83858.4783">4559 11569 453 0,'0'-20'38'0,"0"4"41"15,0 4 3-15,0 5-22 16,0 3-12-16,0 4-15 15,0 4-28-15,0 10-11 0,1 7 3 16,1 4 4-16,2 5-1 16,-3 5 2-16,3-3-2 15,-1-4 1-15,-2-5 1 16,3-4-14-16,-4-7-21 0,2-7-20 16,-1-5-14-16,3-4-18 15,-1-12-95-15</inkml:trace>
  <inkml:trace contextRef="#ctx0" brushRef="#br0" timeOffset="83999.1099">4545 11307 558 0,'-10'-11'12'0,"1"2"10"16,2 5-17-16,6 2-4 15,1 2-2-15,0 0-20 16,0 8-86-16,3-1-184 0</inkml:trace>
  <inkml:trace contextRef="#ctx0" brushRef="#br0" timeOffset="84374.0684">4696 11444 558 0,'5'5'54'15,"-3"1"-53"-15,-1 3-2 16,-1 3 10-16,4 4 14 15,1 4 4-15,-1 1-4 0,-3 5-11 16,5-3-9-16,-5-1 2 16,4-2-5-16,-2-5 2 15,1-5-1-15,-3-3 1 16,3-5 1-16,-1-2 1 16,3-4 14-16,-1-9 10 15,5-6-22-15,0-7-5 0,2-3 6 16,1-3-1-16,1 2-1 15,-1 1 5-15,-2 6 0 16,-3 9-4-16,0 5-4 16,-1 7 0-16,0 2-6 15,-2 13-3-15,1 8 7 0,2 6 2 16,0 5 1-16,1 1 1 16,2 5-4-16,0-6 2 15,1 0-1-15,3-5 1 16,1-4-4-16,0-8-43 15,0-12-146-15</inkml:trace>
  <inkml:trace contextRef="#ctx0" brushRef="#br0" timeOffset="85420.8773">5175 11447 425 0,'-6'-8'66'16,"5"-5"-26"-16,-3 4 24 15,2 4-14-15,1 2-14 16,1 1-2-16,0 2-17 16,0 3-20-16,0 11 0 0,1 6 0 15,3 5 3-15,-1 3 1 16,1 1-2-16,-4-1 4 15,2 0-3-15,-2-7 1 16,0-2 0-16,1-6-26 16,1-4-54-16,0-9-88 0</inkml:trace>
  <inkml:trace contextRef="#ctx0" brushRef="#br0" timeOffset="85577.1089">5052 11226 594 0,'-12'-14'6'0,"3"1"7"0,3 10-1 16,6 3-8-16,0 0-11 15,9 7-1-15,4 6-26 16,3-1-106-16</inkml:trace>
  <inkml:trace contextRef="#ctx0" brushRef="#br0" timeOffset="85874.0098">5408 11539 544 0,'-4'3'84'0,"1"-3"-59"16,3 0 4-16,0 0-1 15,1-1-21-15,12-1-6 16,5 0 0-16,2 2-1 0,5 0 3 16,6 0-2-16,1 0-9 15,2 0-83-15,0 0-27 16,2 0-144-16</inkml:trace>
  <inkml:trace contextRef="#ctx0" brushRef="#br0" timeOffset="86108.3702">5938 11317 726 0,'-3'-5'44'15,"-9"-11"4"-15,7 11-26 16,5 5-9-16,0 3-8 16,0 12-14-16,5 7 7 15,3 9 1-15,1 8 2 0,-1 2 0 16,4 4 1-16,-5-4-33 16,0-2-72-16,-2-10-77 15,0-11-158-15</inkml:trace>
  <inkml:trace contextRef="#ctx0" brushRef="#br0" timeOffset="86577.0465">5952 11328 622 0,'-9'-25'32'16,"-1"5"18"-16,0 5-27 15,7 2-15-15,3 6 1 0,0 0-7 16,5 1-8-16,8 4 2 15,3 2 7-15,2 0-2 16,-2 0-1-16,2 2-2 16,-1 6-7-16,-7 2 0 15,-1 1-9-15,-4 1-15 0,-5 3 4 16,0-1-1-16,-2 0-1 16,-6 0 15-16,1-3 9 15,1-4 6-15,2 1-1 16,2-7 2-16,0 1 2 0,2 0 15 15,0-2 27-15,4 0-31 16,6 1-5-16,4 3 0 16,2 2-1-16,0 2 1 15,2 3 0-15,2 2 4 16,-2 1 5-16,0 2-3 16,-4 2-4-16,-4 1-5 15,-5 3-1-15,-5-1-4 0,0 1 2 16,-8-2 0-16,-8-5 6 15,-4 0-2-15,1-7-3 16,-1-2 2-16,3-5-2 16,3-1 2-16,4-3-4 0,4-6 2 15,6-5-44-15,0-4-48 16,4-1-138-16</inkml:trace>
  <inkml:trace contextRef="#ctx0" brushRef="#br0" timeOffset="86983.2565">6369 11405 685 0,'0'0'35'16,"-5"0"10"-16,-3 0-22 0,1 9-22 16,0 3-1-16,0 6 0 15,2 3-1-15,0 1 1 16,2 1 1-16,3-2 0 15,0-3-3-15,0-3 4 16,0-7-4-16,5-2-3 16,1-6 0-16,-1 0 5 0,2-7 10 15,2-7-8-15,-1-4 0 16,-1-4-1-16,0-1 0 16,-2-2 1-16,0 2 9 15,-3 3-3-15,1 6-7 16,0 3 1-16,-3 6-3 0,0 5 1 15,2 1-10-15,0 12 2 16,0 7 9-16,4 3-2 16,1 5 3-16,0 3-2 15,5-1-1-15,-2 0 4 16,3-5-5-16,-2-1 4 0,3-6-40 16,-1-10-55-16,-1-6-54 15,1-2-194-15</inkml:trace>
  <inkml:trace contextRef="#ctx0" brushRef="#br0" timeOffset="87217.7483">6636 11253 645 0,'-4'-2'105'15,"-1"0"-68"-15,3 2-23 0,1 4-16 16,1 11 3-16,0 4 5 15,0 6 1-15,3 7-1 16,4 4 0-16,-1 3-1 16,0 1-1-16,-1-3-2 15,-2-2-1-15,2-6 1 16,-3-6-22-16,3-9-30 0,3-8-50 16,-1-6-39-16,2-4-173 15</inkml:trace>
  <inkml:trace contextRef="#ctx0" brushRef="#br0" timeOffset="87373.9914">6710 11424 609 0,'-3'-3'39'0,"1"-1"-24"16,2 2-4-16,0 2 27 16,3 0-17-16,10 0-24 0,1 0 3 15,2 0 6-15,4 0-18 16,2 0-126-16,1 0-120 15</inkml:trace>
  <inkml:trace contextRef="#ctx0" brushRef="#br0" timeOffset="87983.3096">7007 11341 518 0,'-6'-8'89'15,"-1"5"-30"-15,-4 1-9 16,0 2-26-16,0 0-17 15,-1 14-9-15,1 4 0 16,0 5 0-16,4 6 4 0,2 0-2 16,1-1-1-16,4-1 0 15,0-6 3-15,6-1-5 16,4-6 4-16,6-3-6 16,2-6 4-16,4-5 8 0,3 0-5 15,2-7 2-15,1-7-11 16,-2-10-8-16,-6-1-5 15,-3-8 13-15,-5-9 8 16,-5-5-2-16,-4-9 4 16,-1-3-2-16,-2 0-1 0,0 7 18 15,-4 10 43-15,1 11-17 16,-2 12-25-16,1 11-6 16,4 8-13-16,0 13-9 15,0 6 7-15,0 7 2 16,4 6-2-16,4 4 2 15,-1 3 0-15,3 4 0 16,-1-1 1-16,-1 0 0 0,-1-3 0 16,1-5-1-16,-1-7-1 15,0-8-3-15,0-7 6 16,-3-1-3-16,2-9 2 16,1-2 0-16,-2 0 9 0,4-14 6 15,-1-4-4-15,4-5-2 16,-2-2-2-16,3 0-1 15,-4 5-4-15,1 4-3 16,-2 9-1-16,-1 7 0 16,-2 0-4-16,1 14-1 0,2 4 2 15,0 5 5-15,3 2-1 16,-3 4 1-16,2-4-1 16,1-2-10-16,-3-5-45 15,4-11-93-15,-4-7-456 16</inkml:trace>
  <inkml:trace contextRef="#ctx0" brushRef="#br0" timeOffset="91484.0522">8156 11169 330 0,'0'-7'54'0,"0"0"10"15,-2-2 4-15,2-2 1 16,-5-1-14-16,0 0-14 16,0-1 16-16,-4 2-17 0,1 0-16 15,-4 3-8-15,-2 4-7 16,-2 4-7-16,-2 0-3 15,0 7 0-15,1 8-1 16,-4 6 0-16,5 3-1 16,5 7 1-16,3 3 1 0,4 1 0 15,4 2-1 1,0-4 1-16,11-3 1 0,4-1-1 16,0-6-3-16,5-3 2 15,-2-8 3-15,2-3 2 16,-5-5 2-16,0-4-5 15,-6 0 6-15,-2-9-1 16,-3-1 2-16,-4-7 1 0,0 0-1 16,0-3-5-16,-6 0 3 15,1 2-2-15,2 4-2 16,1 2 0-16,2 4 0 0,0 5-3 16,7 3-3-16,8 0 2 15,0 0 1-15,7 7-1 16,2 5 3-16,1 1 1 15,-2 3-1-15,-1 0-1 16,-2 2 2-16,-6 1 0 16,-8 1-5-16,-2 0 2 0,-4 0 3 15,0-4-1-15,0-2 0 16,-2-2 1-16,-1-3-20 16,3-5-31-16,0-3-58 15,0-1-67-15</inkml:trace>
  <inkml:trace contextRef="#ctx0" brushRef="#br0" timeOffset="92343.4034">8497 11369 629 0,'2'-7'45'16,"-2"2"26"-16,0 1-28 15,0 2-9-15,0 0-18 16,-2 2-10-16,0 0-5 15,-1 0-3-15,-1 0 0 16,0 4 0-16,2 0 2 0,0-1 0 16,0 1-1-16,1-1 3 15,1-3-3-15,0 0 1 16,0 0 3-16,0 0-2 16,0 0 1-16,0 0 1 15,0-5-1-15,3-4-1 0,-1-3-1 16,2-3 1-16,0-2 0 15,-1-1 0-15,1-4-1 16,-2 2 2-16,-2-1 0 16,1 5-2-16,-1 2 1 15,0 3-2-15,0 5 4 0,0 3 4 16,0 3-5-16,0 0-5 16,0 0-3-16,0 2 4 15,0 3 2-15,2 1 0 16,0-1 0-16,-2-2 0 15,1 1 1-15,-1-2-1 16,0-2 2-16,0 0-1 16,0 0 3-16,0 0 0 0,2 0-2 15,0-2 1-15,0-2-5 16,-1-1 3-16,1-2-2 16,3 1 2-16,-2 0 1 15,-1-1-4-15,-2-1 3 16,0 5 0-16,0-3-1 0,0 4 0 15,0-1-3-15,-2 1-1 16,-3 2 2-16,-1-1 2 16,2-1 0-16,1 0 2 15,-2 0-2-15,-1 0 1 0,1-3-1 16,-1 0 1-16,1 1 0 16,-4-3 0-16,2 1-1 15,-3 1 0-15,-2 3-1 16,-3 0 0-16,0 2-1 15,1 0 1-15,1 0-1 16,6 2 1-16,1 0 1 0,6 0-3 16,6-2-1-16,12 0 3 15,1 0 1-15,8-4 3 16,2 1-2-16,5-1 1 16,-3 4 1-16,1 0 0 0,0 0 0 15,-3 4-1-15,-2 3-2 16,-3 6-1-16,-7-3 1 15,-4 8-1-15,-4-2-1 16,-4 3 5-16,-5 1-3 16,0 2 1-16,0 1 0 0,-5-1 1 15,0-1-1-15,3-1-12 16,2-3-18-16,0-2-40 16,7-5-76-16,11-8-136 15</inkml:trace>
  <inkml:trace contextRef="#ctx0" brushRef="#br0" timeOffset="92718.3535">8960 11205 519 0,'5'-11'82'0,"-5"0"-2"16,0 4-1-16,0 0-26 16,0 2-21-16,-5 3-22 0,-2 2-9 15,-3 0-4-15,2 11 4 16,-3 1-2-16,2 4 0 15,0 4 1-15,4 0 0 16,1-4 0-16,1 0 0 16,3-2-2-16,0-7-3 0,0-2-3 15,10-3 2-15,-1-2 4 16,4 0 5-16,1-10-1 16,1-1 1-16,-1-5-1 15,-1 0 1-15,-3-2-3 16,-3 4 2-16,-2-1 1 0,0 7-3 15,-3 2 0-15,1 4 1 16,-1 2-4-16,0 4-7 16,-2 6 7-16,5 5 1 15,0 2 5-15,2 1-3 16,3 1-29-16,5-6-74 16,4-2-49-16,4-7-106 0</inkml:trace>
  <inkml:trace contextRef="#ctx0" brushRef="#br0" timeOffset="93171.4304">9437 11171 662 0,'-9'-7'6'16,"-1"3"2"-16,0 2-2 15,2 2 1-15,-3 2 0 0,3 7-6 16,0 2-4-16,2 3 3 15,1 0 1-15,2 1-2 16,1 1 1-16,2-4 0 16,0 1-1-16,2-4 1 15,6-1-2-15,-1-2-15 16,5-2-5-16,0-4-2 16,-2 0-18-16,4-6 18 0,-2-6 2 15,-1-6 20-15,0-2 2 16,-5-7 2-16,1-1 2 15,1-4 23-15,-6-9 16 16,0-4 10-16,0 1 15 0,-2 4-11 16,0 6-15-16,0 9-21 15,0 11-14-15,-4 11-3 16,2 3-8-16,-1 10 0 16,1 12 4-16,2 6-2 15,0 4 2-15,0 8 0 0,2-1-1 16,3 2 0-1,2-2 5-15,-2-3-7 0,2-4-14 16,3-4-23-16,0-6-31 16,3-6-39-16,1-11-92 15</inkml:trace>
  <inkml:trace contextRef="#ctx0" brushRef="#br0" timeOffset="93358.9291">9705 11169 617 0,'4'-3'63'0,"-4"3"-14"16,1 0-52-16,1 7-2 0,-2 7 7 16,3 2 1-16,0 2-2 15,-1 0-1-15,-2 0 2 16,0-4-1-16,0-2 0 16,0-4-49-16,0-8-27 15,2 0-45-15,3-8-367 0</inkml:trace>
  <inkml:trace contextRef="#ctx0" brushRef="#br0" timeOffset="93499.5405">9800 10964 729 0,'-5'-2'42'0,"1"2"-33"16,1 0-13-16,1 6 2 15,0 8 1-15,2 3-15 16,0 2-91-16,0-5-131 15</inkml:trace>
  <inkml:trace contextRef="#ctx0" brushRef="#br0" timeOffset="93858.8908">10032 11076 556 0,'4'0'6'16,"-4"0"1"-16,1 0-9 15,1 0 8-15,2 0 0 16,-1 0 1-16,4 0 6 16,1 0 1-16,1 0 17 0,1-5 0 15,0-5-4 1,0-3-10-16,-5 1 10 0,1 1 1 16,-6 0-5-16,0 2-8 15,0 5-10-15,-7 2-12 16,-5 2 1-16,-5 8 7 15,1 4 1-15,3 6-4 0,1 6 2 16,3-2 3-16,7 2-5 16,2-1 1-16,0-2 3 15,4-1-4-15,6-2 4 16,6-6-4-16,2-1 1 16,4-5 1-16,4-5-44 0,0-1-67 15,4-1-139-15</inkml:trace>
  <inkml:trace contextRef="#ctx0" brushRef="#br0" timeOffset="94436.968">10311 11118 568 0,'0'-11'92'0,"0"2"20"15,0 4-59-15,0 3-36 16,0 2-10-16,0 0-7 16,0 0-6-16,0 10 3 15,0 3 3-15,0 1 0 16,1 6 1-16,3-6-1 15,-3 2 0-15,5-1-2 0,1-7-1 16,2-1 2-16,0-5 3 16,1-2 2-16,5 0 2 15,-2-7-2-15,1-3-1 16,0-5-2-16,1-1-2 0,-1 2 3 16,1-3 0-16,-6 7-2 15,-2 3 0-15,-4 1 0 16,-1 6-4-16,-2 0-3 15,0 4-3-15,0 7 12 16,-2 1-1-16,2 1-3 16,0-1 4-16,0 1-2 0,5-5 1 15,3 2-2-15,3-5 4 16,-1-2-3-16,3-3 0 16,3 0-1-16,1 0 8 15,0-6-6-15,1-7 2 16,-4-3-2-16,1-4 3 15,-4-8-4-15,-2-8 0 0,-2-7 0 16,4-3 1-16,-1-8 0 16,0 4 9-16,-2 6 11 15,-1 6-15-15,-1 12 4 16,-2 9-1-16,-4 13-9 0,0 4-1 16,0 16-16-16,0 7 16 15,0 10 1-15,0 5 0 16,4 6 1-16,2 2 0 15,0-1-2-15,-1-4 2 16,0-2-3-16,0-4-8 0,-2-7 0 16,-3-6-15-16,2-9-19 15,0-1-63-15,-1-11-76 16</inkml:trace>
  <inkml:trace contextRef="#ctx0" brushRef="#br0" timeOffset="94577.5929">10750 11003 727 0,'0'-7'75'16,"0"0"-37"-16,5 4-33 15,9 1-7-15,1 0-1 0,9 0 3 16,1-7-47-16,7-4-266 16</inkml:trace>
  <inkml:trace contextRef="#ctx0" brushRef="#br0" timeOffset="95624.6119">11453 10873 588 0,'0'-16'28'16,"-2"0"42"-16,0 5 7 15,2 5-23-15,0 6-24 16,0 0-12-16,7 12-28 0,2 13 11 16,2 12-2-16,0 8 2 15,1 5 1-15,-4-2 0 16,-1 0-3-16,-2-9-7 16,-2-7-24-16,-1-11-20 15,-2-9-44-15,0-12-49 16,0 0-181-16</inkml:trace>
  <inkml:trace contextRef="#ctx0" brushRef="#br0" timeOffset="95905.834">11366 10887 567 0,'-16'-19'45'0,"5"3"4"0,6 1 2 16,5 4-3-16,9 4-18 15,16 0-23-15,7 3-8 16,14 4 3-16,7 0-2 15,3 13 2-15,-1 7-1 16,-6 5 0-16,-6 9-2 0,-14 5 1 16,-7 2-2-16,-14 2-1 15,-8-2 4-15,-1-6 0 16,-21-3-2-16,-4-6 1 16,-6-5 3-16,-5-5-1 15,-3-3 1-15,5-6-3 0,0-5 2 16,9-2-1-16,9-2-10 15,12-11-22-15,5-5-43 16,20-3-91-16,14-6-99 16</inkml:trace>
  <inkml:trace contextRef="#ctx0" brushRef="#br0" timeOffset="96296.4339">12036 10946 116 0,'-5'0'412'0,"-8"0"-403"16,1 0 22-16,0 0-17 0,0 2 5 16,0 8-4-16,4 1-7 15,3 0-5-15,5 0-3 16,0-4-3-16,0 0 6 16,3-4-1-16,7-3 3 0,2 0 5 15,0-1 14-15,5-8-2 16,-3-5-13-16,1-1-2 15,-3 0-2-15,-3-3 3 16,-7 1 7-16,-2 2 8 16,-3 0-17-16,-14 5 0 15,-3 4 4-15,-4 6 3 0,-2 0-8 16,-1 14-5-16,2 10 1 16,1 9-2-16,5 5 0 15,6 5 3-15,6 0-3 16,7-3 1-16,7-5 1 15,15-9-1-15,12-10-2 0,5-5-9 16,10-11-25-16,3 0-32 16,0-11-81-16,0-8-129 15</inkml:trace>
  <inkml:trace contextRef="#ctx0" brushRef="#br0" timeOffset="96593.2785">12374 10873 512 0,'-13'-5'71'0,"-1"1"-27"16,2 4 3-16,0 0 2 16,2 0 6-16,1 5-32 0,6 5-9 15,3 2-11-15,0 2-3 16,8 2 1-16,8 2-1 16,4 4 7-16,4-1-4 15,-2 4 4-15,-2 0 2 16,-3 0 4-16,-5-1-3 15,-10 2-6-15,-2-5 2 0,0-1-5 16,-12-6 2-16,-5-1-2 16,3-7 4-16,-1-2-2 15,1-4-5-15,3 0-26 16,7-10-8-16,4-8-55 16,4-6-118-16</inkml:trace>
  <inkml:trace contextRef="#ctx0" brushRef="#br0" timeOffset="96843.275">12747 10891 457 0,'-9'0'131'0,"-7"0"-118"16,-4 3 4-16,4 8-1 15,-1 2 15-15,0-1-18 16,4 2-3-16,6 0-2 15,2-1 2-15,1 0 2 0,4-3 0 16,0 3 0-16,5-4 7 16,10 0-1-16,-1 0-11 15,8-4-4-15,1 2-3 16,6-4 3-16,1-3-6 0,4 0-70 16,5 0-14-16,-4-5-149 15</inkml:trace>
  <inkml:trace contextRef="#ctx0" brushRef="#br0" timeOffset="97827.5786">13131 10891 497 0,'-12'0'87'16,"3"0"-77"-16,-1 0 3 15,5 0 7-15,3 5 15 0,2 1-21 16,0-1-5-16,4 0 1 15,9-1 3-15,1-1-3 16,6-1-1-16,1-2-5 16,4 0-3-16,1-5 2 15,1-3-12-15,-2-2-32 0,-1-4 20 16,-9 1 22-16,2-1 3 16,-8 0 0-16,-6 1 13 15,-3 2 20-15,0 0 3 16,-9 7-18-16,-4 0-19 15,-1 3-1-15,-2 1-1 16,-2 0-2-16,-2 1 1 0,5 6 1 16,-2 4 0-16,1-3 1 15,1 3-2-15,5 2 1 16,2-1-3-16,5 1 1 16,3-1 1-16,0 3-1 15,1-3 1-15,11 3-3 16,2-5-9-16,2-1 3 0,2-3 5 15,2-2 1-15,2-4-2 16,-2 0 2-16,0 0 2 16,2-4 1-16,-4-7 2 15,-3 0 0-15,-1 0-1 0,-1-3 7 16,1 1 20-16,-1 3-8 16,-3 1-8-16,-3 3-6 15,0 5-4-15,-3 1-2 16,0 0-3-16,-1 3-2 15,-1 6 3-15,2 4 3 0,1-1-1 16,0 4 1-16,5-1 0 16,0-2 0-16,2 2-2 15,2-4 0-15,-1 0-1 16,2-6 3-16,-1-3-5 16,3-2 2-16,-1 0 4 15,-2-9 0-15,0-4-2 16,3-1 0-16,-1-2 3 0,-3 1 6 15,-3 3 3-15,-1 2-9 16,-4 2-4-16,-1 3 1 16,-4 5 0-16,0 0-4 15,0 0-4-15,2 7 3 0,0 0 6 16,0 4-1-16,1 2 1 16,4-3 0-16,2-1 0 15,2-2-1-15,3-1 3 16,6-6-1-16,3 0-1 15,0-3 2-15,3-7-2 0,1-2 1 16,-5-8 0-16,0-5-2 16,-2-4 4-16,-6-4-6 15,-1-10 6-15,-7-6-2 16,-3 4 13-16,-3 2 5 16,0 5-4-16,-7 9-14 15,-3 15-5-15,-2 13-1 0,2 1-1 16,1 19 2-16,3 10 0 15,4 3 2-15,2 5-1 16,5 1-3-16,7 1 3 16,2-3 0-16,1-1 1 0,-1-3 0 15,-1-2-8-15,-1-3-34 16,-5-9-79-16,3-9-170 16</inkml:trace>
  <inkml:trace contextRef="#ctx0" brushRef="#br0" timeOffset="97968.1902">14047 10782 702 0,'4'-12'51'16,"1"0"-7"-16,1 8-27 15,4 4-2-15,4-4-10 16,3 4-3-16,8 0-3 16,1-1-42-16,1-9-164 0</inkml:trace>
  <inkml:trace contextRef="#ctx0" brushRef="#br0" timeOffset="98686.8864">14961 10696 751 0,'-1'-14'43'15,"1"4"-33"-15,0 6 18 16,0 4-16-16,3 14-18 16,2 11 2-16,1 7 7 15,-3 11-3-15,-3 1 1 16,0-2 1-16,0-8-1 16,-5-6 3-16,0-12-5 0,1-13 3 15,4-4 3-15,0-18 21 16,0-12-15-16,4-9-8 15,8-7 2-15,1-9 9 16,3-6 0-16,2-2-5 0,2 3-5 16,-4 8-2-16,-4 10-2 15,-1 14 2-15,-2 15 1 16,-2 14-2-16,3 7-1 16,2 17-4-16,6 12 4 15,3 11 1-15,1 6-2 16,3 3 2-16,-3-1 2 0,2 0-2 15,-4-6 0-15,-1-6 1 16,-4-10-1-16,0-6-17 16,-6-9-29-16,-4-11-19 15,-5-7-104-15,0-5-86 16</inkml:trace>
  <inkml:trace contextRef="#ctx0" brushRef="#br0" timeOffset="98843.117">15004 10766 703 0,'-10'0'81'0,"10"-5"-55"16,10-1-11-16,21 0-14 15,14 0 6-15,8 0-3 16,5 3-1-16,-1 1-34 16,1-1-106-16,-14-1-187 15</inkml:trace>
  <inkml:trace contextRef="#ctx0" brushRef="#br0" timeOffset="99608.7386">15498 10415 669 0,'3'-18'11'16,"-3"6"37"-16,0 5 10 0,0 7-26 15,2 3-18-15,-2 15-21 16,0 8 5-16,2 14 5 16,-2 12 0-16,0 5-2 15,-4 3 1-15,-3 2-1 16,2-8 1-16,2-5-3 16,3-14-26-16,3-8-25 0,17-13-37 15,11-13-54-15,6-1-192 16</inkml:trace>
  <inkml:trace contextRef="#ctx0" brushRef="#br0" timeOffset="100061.7927">15913 10668 625 0,'0'-16'35'0,"-11"6"18"0,-7-2-24 16,-2 7-10-16,-5 4-5 15,-2 1-7-15,1 5-3 16,-1 9-3-16,1 5-2 0,5 3 1 15,5 1 2-15,5-1-4 16,5-4 2-16,6-3-5 16,2-3 4-16,11-10-2 15,6 1 2-15,3-3 12 16,3-3-9-16,1-7 1 16,-4-2-1-16,-1-3 0 0,-3 5 1 15,-2-1 13-15,-2 5 1 16,-3 2-6-16,-1 4-6 15,2 0-5-15,-2 14 0 16,-1 3 0-16,-1 10 0 16,2 7 0-16,-8 7 0 0,-2 5 0 15,0 4-1-15,-7-1 2 16,-8-5-1-16,-4-8 0 16,-1-8 1-16,-4-11 1 15,1-9 0-15,2-6 1 16,-1-2 2-16,7-9-1 0,5-10 1 15,8-10-3-15,2-5-2 16,20-5-4-16,12-4-28 16,9 0-57-16,12-1-71 15,6 2-153-15</inkml:trace>
  <inkml:trace contextRef="#ctx0" brushRef="#br0" timeOffset="100389.8829">16378 10597 579 0,'-2'-1'34'0,"-14"-13"-6"16,-2 12 4-16,-2 2-5 0,0 4 5 16,-2 9-17-16,3 7-3 15,4-1-9-15,1 2-1 16,4 2-2-16,0-1 0 16,9 0 0-16,1-3 1 15,0-4-4-15,6-1 3 0,8-6 6 16,4-2 5-16,3-6 3 15,4 0-8-15,1-6-1 16,-3-4 0-16,1-6 0 16,-2-6-1-16,-3 1 4 15,-5-4 2-15,-6-3-4 0,-8 2-4 16,0 1-4-16,-12 6 2 16,-5 6 1-16,-7 8-2 15,1 5-1-15,-3 0 4 16,7 12-5-16,4 6-53 15,8 0-64-15,7-4-138 16</inkml:trace>
  <inkml:trace contextRef="#ctx0" brushRef="#br0" timeOffset="101077.3444">16643 10699 390 0,'0'0'266'0,"0"0"-229"16,0 0 21-16,-1 0-9 16,-1-3-3-16,-3-6-21 15,-2-2-7-15,1 2-10 16,-3-6-4-16,2-1-3 16,2-2 0-16,3-4 0 15,2 0 0-15,0 0-3 0,10-1 0 16,10 4 1-16,4 1-3 15,5 5-6-15,7 2 6 16,-1 8 2-16,3 1 2 16,-6 2 0-16,-5 2 0 0,-7 8-1 15,-4 5 0-15,-6 0-2 16,-9 8 2-16,-1-1 0 16,0 2 6-16,-3-1-3 15,-3 2 1-15,4-5-2 16,2-5 0-16,0 0 0 15,3-8-2-15,12-4-13 0,1-1-8 16,4-2-1-16,4-5 4 16,-5-6 12-16,2-5 8 15,0-2 1-15,-4-1-1 16,0 0 0-16,-7 3 2 16,0 6 11-16,-5 7 5 15,-3 3-9-15,-2 3-17 0,0 13 3 16,0 5 5-16,0 6-1 15,0 0 2-15,-4 1-2 16,2-1 1-16,1-7-1 0,-2-2-8 16,3-10-24-16,0-6-34 15,10-2 7-15,2-10-58 16,1-12-211-16</inkml:trace>
  <inkml:trace contextRef="#ctx0" brushRef="#br0" timeOffset="101217.9499">17121 10286 660 0,'-8'-16'47'16,"0"4"6"-16,4 7-31 15,4 3 4-15,0 2-17 16,0 0-22-16,12 9 8 16,-4 4-66-16,11-1-37 0,-4 0-81 15</inkml:trace>
  <inkml:trace contextRef="#ctx0" brushRef="#br0" timeOffset="101436.6846">17340 10301 590 0,'0'-8'124'0,"0"1"-46"16,0 4-12-16,0 3-30 16,2 0-17-16,0 13-20 15,1 6 1-15,-1 6 0 16,0 5 0-16,-4 4 1 0,2 4 0 15,-2 3-1-15,-5-2 1 16,0 0-1-16,2-3 0 16,5-5-38-16,0-9-17 15,11-5-50-15,10-12-83 16</inkml:trace>
  <inkml:trace contextRef="#ctx0" brushRef="#br0" timeOffset="101967.9045">17573 10472 698 0,'-17'-7'2'16,"5"-2"1"-16,2 5-3 15,1 1 25-15,2 0 9 16,4-3-23-16,3 1-6 16,0-5 0-16,0 0-4 15,0-5-1-15,5-4 3 16,4-9-1-16,-2-7-1 0,6 0-1 15,-1-2 3-15,0 1-3 16,-4 7 1-16,1 11-3 16,-2 11-5-16,1 7 4 15,-5 13 0-15,-1 12 3 16,0 9 0-16,-1 5 0 0,-1 7-1 16,-1-1 3-16,1 3 1 15,0-5 0-15,0-4 0 16,0-3 3-16,5-6 5 15,2-5-5-15,-2-5-2 0,3-4-1 16,1-7-2-16,1-5 4 16,0-4 0-16,2 0 2 15,0-8-1-15,3-8-4 16,-3-4 1-16,7 1 0 16,-2-3-1-16,0 3 4 15,-3 0 3-15,0 10 3 0,-3 3-7 16,-3 6-4-16,-5 0-3 15,-1 3-4-15,0 9 1 16,-2 3 5-16,0 3 0 16,0-2 0-16,0 2 1 15,0 0 0-15,0-3-1 16,0 2-30-16,3-7-62 0,6-5-150 16</inkml:trace>
  <inkml:trace contextRef="#ctx0" brushRef="#br0" timeOffset="102592.8675">18100 10492 685 0,'4'-13'56'16,"1"1"7"-16,2 3-31 16,0 1-9-16,1 4-4 0,-3 1-14 15,0 3-3-15,0 0-2 16,-1 6-2-16,-2 5 2 15,2 3-2-15,-2 0 1 16,0 0 1-16,-2 1 0 16,3-3 1-16,1-3 0 15,-1-1-1-15,2-5 1 16,2-2 0-16,5-1 0 0,-2 0 2 16,5 0 0-16,-1-4 0 15,3-4-1-15,0-2 0 16,1-5 4-16,-2 2 5 15,-1 3 1-15,-5-1 0 0,-3 4 2 16,-2 3-5-16,-2 3-7 16,-3 1-3-16,0 0-2 15,0 5-2-15,0 3 5 16,0 2 0-16,0 2 0 16,0-1 0-16,0 0 0 15,2 0-2-15,1-4 1 0,4 0-1 16,0-2 0-16,0-1 1 15,3-1-2-15,-1 1 1 16,1-4-6-16,1 0 1 16,-2 0 4-16,2 0 1 0,0-8 1 15,-1-3 2-15,1-3 2 16,4-5-2-16,0-1 1 16,5-1 2-16,2 1 3 15,-1 3-4-15,1 0-3 16,0 10-2-16,-5 2 0 0,-2 5 1 15,-4 0 1-15,2 11-1 16,-3 5-1-16,1 3 5 16,0 3-2-16,-1 1 0 15,1 0 0-15,4 3-2 16,-5-4 4-16,2-2-14 16,-2-11-66-16,-1-9-183 0</inkml:trace>
  <inkml:trace contextRef="#ctx0" brushRef="#br0" timeOffset="104811.5557">4203 12435 479 0,'0'-8'70'16,"-4"-2"-32"-16,2 4 22 15,2 2-14-15,0 4-18 16,0 0-11-16,8 10-23 16,1 12 18-16,2 5 14 15,3 5-2-15,-1 5-9 16,-5 3-5-16,4 1-4 0,-5-4-4 15,-2-5 0-15,-2-3 0 16,-1-10-10-16,2-4-19 16,-3-10-36-16,2-5-43 15,-3-5-94-15</inkml:trace>
  <inkml:trace contextRef="#ctx0" brushRef="#br0" timeOffset="105014.6969">4112 12355 607 0,'-17'-7'15'16,"4"-2"31"-16,6 4-6 15,7-2-6-15,7 0-11 16,13-1-25-16,9 0 2 16,9-2 1-16,5 0 2 15,5 3-2-15,-1 3-2 0,0 4-28 16,-5 0-62-16,-8 6-50 15,-9 8-181-15</inkml:trace>
  <inkml:trace contextRef="#ctx0" brushRef="#br0" timeOffset="105202.1455">4218 12764 419 0,'-15'14'127'0,"6"-5"-79"16,9-5 11-16,0-2-21 15,17-2 5-15,10 0 19 0,5-6-23 16,7-3-27-16,4-3-9 16,2 1-2-16,-2 0 0 15,-4 0-15-15,0 1-74 16,-10-2-103-16</inkml:trace>
  <inkml:trace contextRef="#ctx0" brushRef="#br0" timeOffset="105998.966">4744 12548 224 0,'-6'-16'385'0,"5"-4"-358"16,-3 2 15-16,4 1-7 16,0 4-18-16,0 4 5 0,9 4 5 15,0 5-19-15,4 0-11 16,1 12 0-16,1 6 3 15,-2 6-1-15,-2 2 0 16,-3 3 1-16,-3-4 0 0,-1-4 2 16,-4-1-1-16,0-10-3 15,0-2 3-15,0-7 2 16,0-1 0-16,0-3 9 16,0-11 1-16,0-8-11 15,0-6 1-15,0-1-1 16,6-3-1-16,6 1-2 0,-3 5 4 15,1 6-3-15,1 8 8 16,2 7-4-16,-3 5-4 16,5 7-3-16,1 14 2 15,0 8 3-15,2 3 2 16,0 3-2-16,-2-1 0 0,-2-3 0 16,0-3-1-16,0-8 0 15,-2-6-5-15,4-5-34 16,-2-9-80-16,-1 0-144 15</inkml:trace>
  <inkml:trace contextRef="#ctx0" brushRef="#br0" timeOffset="106545.8383">5292 12471 429 0,'0'-9'214'0,"0"2"-172"15,0 2 27-15,0 3-35 16,-2 2-20-16,2 4-10 0,0 10-8 16,0 4 3-16,0 7 2 15,0 1-1-15,0 3 1 16,2-2 1-16,1-4-1 15,2-5-1-15,0-4-14 0,1-5-56 16,2-9-18-16,-3 0-67 16,0-11-256-16</inkml:trace>
  <inkml:trace contextRef="#ctx0" brushRef="#br0" timeOffset="106717.6826">5224 12188 734 0,'-7'-9'39'0,"4"0"-12"15,3 4-21-15,0 4-6 0,2 1-7 16,4 0-12-16,-3 0-126 16,1-3-420-16</inkml:trace>
  <inkml:trace contextRef="#ctx0" brushRef="#br0" timeOffset="111468.5496">5561 12286 271 0,'-3'-16'69'16,"0"-4"13"-16,-1 0-12 16,3 2 0-16,-1 0-5 0,0 4-7 15,1 2 0-15,-1 4-11 16,2 2-20-16,0 4-8 16,0 2-12-16,0 12-9 15,2 10-9-15,4 14 9 16,4 10 5-16,-5 8 4 15,1 3-3-15,-1 3-4 16,-3-8 3-16,1-8-1 16,2-8-1-16,1-9 0 0,0-9 0 15,4-7-11-15,-3-6-20 16,6-5-23-16,-2 0-32 16,2-11-25-16,-3-7-65 0,-6-6-212 15</inkml:trace>
  <inkml:trace contextRef="#ctx0" brushRef="#br0" timeOffset="111624.7938">5629 12443 479 0,'-8'-8'78'16,"1"2"8"-16,4 0-23 0,3 2-9 15,0 1-17-15,5-1-25 16,10 1-14-16,7 1 3 16,6 0 0-16,5 2-1 15,3 0-49-15,-1 0-48 16,-1 0-29-16,-1-3-102 0</inkml:trace>
  <inkml:trace contextRef="#ctx0" brushRef="#br0" timeOffset="111812.2887">5936 12398 458 0,'0'6'130'0,"-3"1"-83"16,-5-1-18-16,6 9 15 16,-1-3 9-16,3 6-20 0,0 0-12 15,0 4-4-15,0-1-5 16,5 0-5-16,3-1-4 15,-1-4-2-15,-4-2 2 16,1-7-3-16,1-3-7 0,0-4-29 16,3-2-38-16,-3-14-29 15,1-7-123-15</inkml:trace>
  <inkml:trace contextRef="#ctx0" brushRef="#br0" timeOffset="111952.8962">5918 12152 644 0,'-9'-14'46'16,"4"1"21"-16,0 10-48 0,5 3-11 16,0 1-10-16,3 12-7 15,6 3 8-15,1 0-78 16,4-2-136-16</inkml:trace>
  <inkml:trace contextRef="#ctx0" brushRef="#br0" timeOffset="112952.8219">6439 12394 453 0,'-2'-8'131'16,"-7"-1"-99"-16,-4 4 13 15,-1 5-25-15,-4 0-14 16,2 1-5-16,-4 12 2 0,3 6 1 16,0 8-1-16,5 3 0 15,2 2-1-15,5-1-1 16,5-2-1-16,0-6 0 15,2-7-3-15,9-8 5 0,1-4 0 16,1-4 3-16,3-4 6 16,-2-10-1-16,3-2 0 15,-5-5-4-15,1 1 0 16,-4-1 9-16,-2-1-5 16,-2 4 1-16,-2 3 0 15,0 2-4-15,-3 6-6 0,0 2 0 16,0 5-6-16,0 0 1 15,2 14-1-15,-2 4 4 16,2 5-1-16,1 7 3 16,2-1 0-16,0-1 0 15,4-5 0-15,1-5-1 0,0-5 0 16,1-6 1-16,0-4-3 16,1-3 5-16,1 0-2 15,-2-7 2-15,1-9-1 16,1-2-1-16,-1-7 0 0,2-7 1 15,-6-3-1-15,1-8 1 16,-2-5-1-16,-4-6 0 16,-3-5 4-16,0-1 2 15,0 1-5-15,-10 3 9 16,-1 8 9-16,0 13-7 16,2 10-4-16,2 10-1 15,0 15-7-15,2 8-3 0,1 19-2 16,2 10 3-16,2 11 0 15,0 11 1-15,8 2 0 16,4 3 1-16,7-4-1 16,-2-2-1-16,6-11-9 15,1-2-12-15,3-11-16 0,-1-11-40 16,0-10-116-16,-1-13-333 16</inkml:trace>
  <inkml:trace contextRef="#ctx0" brushRef="#br0" timeOffset="113359.0528">7056 12320 644 0,'0'-9'22'15,"-5"2"38"-15,0 3 0 16,2 4-25-16,-1 0-12 0,1 12-18 15,3 6-4-15,0 11 3 16,0 3 3-16,0 2 0 16,0 2 1-16,3-6-7 15,1-4 1-15,-4-6-2 16,1-9 1-16,-1-2 2 0,0-9-14 16,0 0-9-16,4-13-9 15,-1-8-130-15,-1-9-203 16</inkml:trace>
  <inkml:trace contextRef="#ctx0" brushRef="#br0" timeOffset="113515.3279">6992 12129 559 0,'-5'-9'118'0,"-1"0"-88"16,3 3-3-16,3 5-22 15,0 1-6-15,10 0-18 0,6 1 5 16,9 5-58-16,8-1-74 15,2 1-285-15</inkml:trace>
  <inkml:trace contextRef="#ctx0" brushRef="#br0" timeOffset="113921.5074">7336 12129 580 0,'6'0'116'16,"-5"0"-48"-16,-1 0-10 15,0 0-34-15,0 0-11 16,0 9-14-16,0 1-3 15,0 6 4-15,0 2 0 16,0 4 1-16,-3 1 0 0,-1-3-1 16,-1 1 2-16,2-5-2 15,1 0 0-15,2-5 0 16,0-6 0-16,0 1-5 16,3-3 1-16,8-1 2 15,2-2 0-15,3 0 6 0,0 0 0 16,0 0-4-16,-3 2 3 15,1 1-1-15,-3 6 6 16,0 2-4-16,-1 5-3 16,3 5 3-16,0 6 1 15,-6 4-1-15,1 2 1 16,-7 4 0-16,-1-2-2 0,-1-5 0 16,-11-3-1-16,-4-6-1 15,0-7 3-15,0-5-2 16,0-7 2-16,0-2 0 15,3-2 0-15,2-10 0 16,4-2-2-16,1-6-3 16,6 0-25-16,0-3-46 0,8-4-164 15</inkml:trace>
  <inkml:trace contextRef="#ctx0" brushRef="#br0" timeOffset="115375.1012">8200 11833 694 0,'-7'-25'15'15,"2"7"9"-15,-2 6 19 16,4 12-14-16,-2 8-21 15,0 20-12-15,1 12 2 16,1 21 5-16,-1 18 2 0,1 17 5 16,1 8-2-16,2 9-2 15,0-4-4-15,2-9 0 16,8-13-1-16,7-13-1 16,0-18-2-16,9-20-28 15,6-14-34-15,2-13-34 0,2-9-51 16</inkml:trace>
  <inkml:trace contextRef="#ctx0" brushRef="#br0" timeOffset="115875.0773">8604 12238 697 0,'-10'-16'42'0,"-1"3"-19"16,0 6 8-16,6 7-16 15,1 0-7-15,1 14-12 0,1 6 4 16,2 9-3-16,0-1 4 16,0 2 0-16,3-1-1 15,3-4 2-15,0-4-2 16,2-7-2-16,1-4 4 16,0-9-4-16,4-1 4 0,-1-1 3 15,-1-12 0-15,3-5-2 16,0 2-1-16,0-4-1 15,-4 2 0-15,-3 3-1 16,-4 4 1-16,2 4 2 16,-5 3-2-16,0 4-3 15,0 0-2-15,2 11-2 0,-1 1 6 16,3 6 2-16,1 0-4 16,2 0 2-16,2-2 2 15,2-4-2-15,-1-3-2 16,4-7 4-16,0-2-4 0,-2-2 4 15,3-10 0-15,0-8 1 16,-3 0 0-16,0-3 8 16,-2-2 8-16,-5 2-4 15,-4-2-2-15,-1 3-6 16,0 5-5-16,0 5-3 0,-3 2-1 16,-3 9-2-1,1 1-16-15,1 3-48 0,1 8-81 16,3 1-206-16</inkml:trace>
  <inkml:trace contextRef="#ctx0" brushRef="#br0" timeOffset="116234.4276">9067 12422 613 0,'-7'7'8'0,"-1"-1"-9"15,-1 6 13-15,-1 2 10 16,5 4 6-16,3-1-13 16,-1 4-1-16,3 1-7 15,0-2-4-15,0-2-1 16,2-2-1-16,3-6-3 0,2-1 2 16,4-5 1-16,1-4 2 15,3 0 2-15,1-2 3 16,0-11-4-16,0-3-2 15,-1-3 0-15,-6-4 1 16,-2-3-1-16,-4 0 2 16,-3 4 9-16,0 0-3 0,-14 7 5 15,-4 2 7-15,-5 10-6 16,-2 3-14-16,1 0-1 16,1 6-2-16,4 6-28 15,6-3-74-15,4-8-74 0</inkml:trace>
  <inkml:trace contextRef="#ctx0" brushRef="#br0" timeOffset="116500.0821">9172 11733 504 0,'0'-11'201'0,"-2"3"-154"16,2 4-12-16,0 4-19 16,0 4-4-16,0 10-18 15,0 4 6-15,0 5 1 16,0 4 0-16,0 1 0 16,0-1-2-16,-1-2 2 15,-3-2-29-15,-2-7-73 0,1-5-54 16,1-5-277-16</inkml:trace>
  <inkml:trace contextRef="#ctx0" brushRef="#br0" timeOffset="116734.4411">9032 11649 615 0,'-9'-16'28'16,"0"4"22"-16,1 5-13 15,3 7-3-15,0 0-9 16,1 14-25-16,-1 7 0 0,2 8-2 16,-1 8 3-16,0 2-2 15,-2 4 2-15,3-2 0 16,3-1 0-16,0-8-3 16,2-9-57-16,11-7-17 0,6-9-31 15,8-7-62-15</inkml:trace>
  <inkml:trace contextRef="#ctx0" brushRef="#br0" timeOffset="116953.1427">9211 11587 633 0,'-7'-11'63'16,"4"6"15"-16,3 3-52 15,5 2-15-15,12 3-19 16,7 10 10-16,3 5 0 15,5 7 2-15,-1 9-3 16,-2 5 4-16,-6 7-1 16,-7 4-2-16,-6 7-2 0,-9 3 2 15,-1-2-27-15,-8 2-70 16,-4-10-89-16</inkml:trace>
  <inkml:trace contextRef="#ctx0" brushRef="#br0" timeOffset="117171.8941">9610 12493 792 0,'3'14'8'0,"-1"-2"-16"16,-2 6 8-16,0 6 7 0,0 4 9 15,0 6-6-15,-2 2-8 16,-8 5 1-16,-3-4-4 16,-3-3-68-16,1-9-111 15</inkml:trace>
  <inkml:trace contextRef="#ctx0" brushRef="#br0" timeOffset="117968.8218">10330 12029 684 0,'0'-9'37'16,"0"4"-17"-16,-6 5-5 15,1 7-12-15,2 9-3 16,-6 6 2-16,1 4 4 0,5 6-5 15,-1-3 2-15,2-3-1 16,2-2 0-16,0-5 0 16,0-5-2-16,2-1 0 15,5-8 0-15,5-1 0 0,-2-4-1 16,3 0 5-16,3-8 1 16,0-6-2-16,0-1-2 15,-1-3 3-15,-3 0 5 16,-1 4 5-16,-4 3 0 15,-1 4-5-15,-1 4-7 16,-2 3-4-16,3 4-4 0,-1 8 3 16,3 3 3-16,0 0 1 15,-1 0 0-15,2-2-1 16,2-4 1-16,-2-2-2 16,0-5 4-16,2-2-1 15,1-2 1-15,2-10 1 0,-2-3-2 16,-2-6-1-16,0 1 8 15,-3-5 10-15,-2-1-7 16,-3 1-3-16,-2 1-1 16,0 5-7-16,0 7-2 15,-4 5 1-15,1 4-6 0,-1 3-17 16,4 7-38-16,0 4-54 16,0 6-102-16</inkml:trace>
  <inkml:trace contextRef="#ctx0" brushRef="#br0" timeOffset="118171.9161">10804 12291 696 0,'4'9'103'16,"-4"-2"-83"-16,0 4-12 15,0 7 5-15,0 5 3 16,-4 4-6-16,1 6-7 0,-1 0-4 15,0-1 3-15,-3-4-4 16,0-6-29-16,2-8-32 16,0-12-50-16,1-2-107 15</inkml:trace>
  <inkml:trace contextRef="#ctx0" brushRef="#br0" timeOffset="118437.5239">10770 11621 656 0,'-1'-9'32'16,"1"0"-11"-16,0 7 9 15,0 2-8-15,0 11-7 0,0 9-18 16,1 2 9-16,5 9-1 15,-5 1 0-15,-1 2-5 16,0-3 3-16,0-3-3 16,0-6-32-16,-1-8-27 15,-5-6-17-15,1-8-91 0</inkml:trace>
  <inkml:trace contextRef="#ctx0" brushRef="#br0" timeOffset="118671.8788">10650 11480 664 0,'-5'-11'25'15,"-2"7"19"-15,1 4-15 16,-1 4-16-16,1 14-7 16,-2 5-6-16,0 11 1 15,1 5 0-15,0 4 1 0,3 3-3 16,4-3 2-16,0-4-1 15,9-7-1-15,8-7-31 16,4-8-6-16,4-12-15 16,2-5-45-16,0-11-208 0</inkml:trace>
  <inkml:trace contextRef="#ctx0" brushRef="#br0" timeOffset="118890.6177">10869 11522 700 0,'0'-8'44'16,"7"3"-8"-16,8 5-27 16,0 0-8-16,9 8 5 15,-2 10-3-15,-1 9 9 16,-1 7-4-16,-6 5-2 0,-3 5-4 16,-6 3-2-16,-1-2 2 15,-4-6-2-15,0-6-33 16,0-8-46-16,0-11-66 15,0-13-201-15</inkml:trace>
  <inkml:trace contextRef="#ctx0" brushRef="#br0" timeOffset="119156.2173">11169 11459 710 0,'-2'-10'50'0,"2"7"-13"15,0 3-19-15,9 14-25 16,8 15 7-16,9 10 17 16,2 15 7-16,3 11-6 15,0 9-6-15,-10 9 0 16,-8 10-6-16,-10 3 1 0,-3 2-3 16,-19-1-1-16,-10 2-1 15,-8-4 1-15,-4-8-3 16,-3-10-2-16,-3-12-33 15,1-14-34-15,0-17-101 16,7-18-327-16</inkml:trace>
  <inkml:trace contextRef="#ctx0" brushRef="#br0" timeOffset="122312.5713">4338 13297 572 0,'0'-8'24'0,"0"2"-7"16,0 3 30-16,0 3-22 0,2 7-29 16,3 10 3-16,4 5 8 15,0 6 11-15,3 4 7 16,-1 3-9-16,-1-2-8 15,-3-3-2-15,-2-2-4 16,-5-2 1-16,2-6-3 16,-2-10 4-16,0-1-2 0,0-9 0 15,-6 0 4-15,3-9 13 16,1-9 0-16,2-10-13 16,0-3-1-16,0-4 0 15,11 0-2-15,5-2-2 16,3 3 0-16,5 2-1 15,5 6-2-15,-1 5 0 0,3 6 0 16,-2 6 1-16,-2 9 2 16,-4 0-32-16,-3 15-44 15,-6 1-29-15,-7 3-74 16</inkml:trace>
  <inkml:trace contextRef="#ctx0" brushRef="#br0" timeOffset="122500.0708">4478 13424 548 0,'-9'0'54'0,"2"0"-10"0,3 0 0 15,4 2-33-15,0 5-12 16,11 4 2-16,7 1 7 16,3 4 2-16,4 3 1 15,6-1-5-15,3 3-2 0,2 3-3 16,2-10-57-16,-7-6-126 15</inkml:trace>
  <inkml:trace contextRef="#ctx0" brushRef="#br0" timeOffset="122718.8046">4922 13401 686 0,'-7'0'26'0,"-1"-4"-7"16,6-1 28-16,2 1-15 0,8-1-21 16,8 1-15-16,5-1 4 15,7 0 1-15,-2 4 1 16,2-5-32-16,-1 5-62 16,-3-1-44-16,-7 2-179 0</inkml:trace>
  <inkml:trace contextRef="#ctx0" brushRef="#br0" timeOffset="122875.038">4984 13488 563 0,'-13'8'65'15,"5"-3"-4"-15,6-2-26 16,2 1-29-16,9-1-9 16,11-2 6-16,5 2 3 15,7-3 1-15,7 0-37 16,1-4-80-16,2-7-128 15</inkml:trace>
  <inkml:trace contextRef="#ctx0" brushRef="#br0" timeOffset="123078.3045">5453 13224 358 0,'-10'-16'357'0,"-2"2"-282"15,5 5 0-15,2 3-30 16,0 3-17-16,5 3-16 15,0 3-11-15,1 12-5 16,12 9 1-16,-2 5 2 16,3 11 2-16,-2 1 0 0,0 5-1 15,-6 1-6-15,-4-6-60 16,-2-10-128-16</inkml:trace>
  <inkml:trace contextRef="#ctx0" brushRef="#br0" timeOffset="126140.5625">4354 14109 204 0,'0'-2'446'0,"0"2"-428"16,0 0 3-16,0 7-25 16,0 11 1-16,8 7 7 15,-1 7 7-15,-1 9 4 0,1 4-7 16,-1 3 0-16,-2-2-4 16,-2-7 0-16,0-6-1 15,-2-10-14-15,0-12-15 16,0-11-11-16,0 0-7 15,0-20-2-15,-4-9-49 16,2-6 44-16,0-6 52 0,-4-8 8 16,-2 1 16-16,-3 2 6 15,0 3 11-15,0 0 26 16,1 8-9-16,4 1-6 16,6 7-22-16,0 2-17 15,11 5-11-15,10 8-6 16,8 1 3-16,3 6-2 0,5 5 2 15,0 0 1-15,-1 9 0 16,-4 7 4-16,-4 2-3 16,-8 5 1-16,-10 0-2 15,-6 0 0-15,-4 2 1 16,-7-5-3-16,-12 1 4 0,2-5 0 16,-9-3 1-16,5-3 0 15,-1-4-1-15,3-4 1 16,4-2 5-16,3 0 7 15,5-8-1-15,1 2-11 0,4-2-2 16,2 3-1-16,0 1-4 16,4 4-1-16,8 0 1 15,2 7 1-15,3 9 1 16,3 2 1-16,-1 6 3 16,1 6-5-16,0 4 3 15,-2 4-1-15,-2-1 3 16,-2 0-10-16,3-3-58 0,-7-7-48 15,4-7-75-15</inkml:trace>
  <inkml:trace contextRef="#ctx0" brushRef="#br0" timeOffset="126562.4109">4934 14243 606 0,'-11'-6'26'16,"3"3"-13"-16,1 1 13 16,2 0-13-16,5 2 3 15,0 0-11-15,0 4-8 16,0 3 2-16,4 3 0 16,4-2 3-16,-1-1-2 15,1-2-2-15,6-3 2 0,-1-2 3 16,1-2 4-16,3-8-1 15,-3-3-5-15,1-3 3 16,-7-2-2-16,-2 0 1 16,-5 1 3-16,-1-1 13 0,-1 2 10 15,-10 1-9-15,-3 4 2 16,-2 6-3-16,-4 5-13 16,-1 2-7-16,-1 16-3 15,3 9 4-15,4 5-2 16,4 7 3-16,9-2-3 15,2 3 1-15,4-6 2 0,12-8-5 16,9-6 4-16,6-9-4 16,3-11 6-16,1 0-22 15,5-11-55-15,2-10-152 16</inkml:trace>
  <inkml:trace contextRef="#ctx0" brushRef="#br0" timeOffset="127343.6199">5326 13865 668 0,'-15'-20'10'0,"4"5"38"16,6 12 3-16,5 3-22 15,0 20-31-15,2 8 0 16,6 15 4-16,6 10 1 16,-4 10-1-16,2 6 2 15,-2 5 2-15,-3-3-4 16,-2-1 0-16,-3-12-3 0,0-9 4 16,-2-16-1-16,0-9-3 15,0-15 3-15,-2-9 1 16,-3-8 9-16,-2-13-6 15,1-8-6-15,-2-8 0 0,2-2 2 16,2-2 1-16,-1 0-1 16,3 7 1-16,2 4-2 15,0 10 6-15,0 8 1 16,0 2-5-16,4 9-5 16,3 1-1-16,6 0-2 15,1 5 1-15,-1 6 6 0,6 0-2 16,-7 3-2-16,-1-2 2 15,-2-1 0-15,-7-2-2 16,-2-2 1-16,-2-2 2 16,-10 1 2-16,1-4-1 15,2 0-3-15,-2-2-11 0,8 0-10 16,3-2-33-16,0-9-93 16,9-3-214-16</inkml:trace>
  <inkml:trace contextRef="#ctx0" brushRef="#br0" timeOffset="127718.6203">5746 14109 443 0,'-8'4'154'16,"-2"-1"-150"-16,-4 2 8 16,4 4 2-16,0-2 4 0,5 2-6 15,3 2-4 1,2-2-3-16,0-2 1 0,5-1-2 15,4-6 9-15,4 0 4 16,2 0 2-16,-1-6 0 16,1-4-8-16,-1-3-3 15,-2-1-2-15,-5 1 0 0,-4-1 4 16,-1 3 8-16,-2 2-2 16,0-1-6-16,-7 0 1 15,-2 4-4-15,-6 6 0 16,0 0-3-16,-2 1-4 15,-2 14-1-15,-1 1 1 0,3 5 0 16,5 6-2-16,5-1 2 16,2 1-1-16,5 0 1 15,2-4-7-15,15-6-9 16,6-7-8-16,8-7 2 0,5-3-50 16,5-5-67-16,8-11-119 15</inkml:trace>
  <inkml:trace contextRef="#ctx0" brushRef="#br0" timeOffset="128124.7971">6166 14105 598 0,'-11'-9'46'0,"1"0"51"16,2 1-45-16,1 2-26 15,-2 4-14-15,0 2-10 16,2 6-3-16,-2 3 0 0,0 5 0 15,1 4 0-15,1 1 1 16,2 3 0-16,0-2 0 16,1 1 1-16,4-3-3 15,0-2-17-15,0-7-1 16,7-4-7-16,4-5 7 0,4 0 20 16,0-7 3-16,0-5 2 15,-1-3-3-15,-1-1 0 16,-6 0 3-16,-2 2 9 15,-3 1 10-15,0 3 4 16,-2 2-8-16,0 3-10 0,0 5-9 16,0 0 1-16,2 0-8 15,1 9 2-15,2 5 3 16,5 6 1-16,-1 0 0 16,3 3-3-16,1 0-26 15,-1-3-38-15,1-6-81 16,0-7-110-16</inkml:trace>
  <inkml:trace contextRef="#ctx0" brushRef="#br0" timeOffset="128390.3967">6425 13953 696 0,'-6'-33'52'0,"0"-5"17"15,3 8-31-15,1 1-1 16,0 9-12-16,1 7-10 16,-1 9-11-16,2 4-5 0,-2 9-4 15,1 12 2-15,1 10 1 16,0 8 3-16,0 9-3 16,3 4 3-16,2 3-1 15,0-1-4-15,-1-3-17 16,4-8-13-16,-3-7-29 0,2-13-61 15,2-8-26-15,2-15-152 16</inkml:trace>
  <inkml:trace contextRef="#ctx0" brushRef="#br0" timeOffset="128546.6385">6491 14039 546 0,'-10'-5'88'0,"2"1"-52"16,-1 4-17-16,7 0-9 15,2 0 17-15,2 4-27 0,15-2 1 16,7-2 2-16,3 0-19 16,4-9-150-16</inkml:trace>
  <inkml:trace contextRef="#ctx0" brushRef="#br0" timeOffset="129202.8537">7255 13934 609 0,'-5'-19'64'0,"2"-1"-32"16,-1 5 32-16,2 7-17 15,2 2-18-15,0 6-9 16,0 7-19-16,0 15-5 15,0 6 3-15,0 8 1 0,6 8 1 16,2 1-1-16,0 0 1 16,3-6-1-16,4-5 0 15,-2-13-1-15,6-3-5 16,2-12 2-16,2-6 3 16,1-4 2-16,-1-12 5 15,2-4-4-15,-3-8 0 0,-4-4 1 16,-4 0 0-16,-3-6-1 15,-6 0 4-15,-1 5 1 16,-4 6 1-16,0 2-8 16,0 9 0-16,0 7 0 0,0 9-15 15,0 0-36-15,0 4-88 16,0 8-25-16,10-1-124 16</inkml:trace>
  <inkml:trace contextRef="#ctx0" brushRef="#br0" timeOffset="129562.1907">7703 13959 590 0,'2'0'83'16,"-2"0"-25"-16,0 2-13 15,0 3-40-15,0 6 6 16,0 3-8-16,-2 4 4 16,0 2-1-16,2 3-3 0,0-2-3 15,0-1 0-15,0-8 1 16,0-1-1-16,4-6 1 15,1-5-2-15,3 0 5 16,0-8 7-16,1-7-3 0,4-4-1 16,-1-5 0-16,1 3 8 15,0 0-4-15,-5 3-8 16,3 2-1-16,-5 7-1 16,-1 3-1-16,1 6 0 15,-1 0-3-15,2 7-2 16,-1 8 3-16,3 2 0 0,3 7 4 15,1 1-1-15,1 2 0 16,1-4-2-16,0-2-36 16,5-7-63-16,-2-5-29 15,2-9-102-15</inkml:trace>
  <inkml:trace contextRef="#ctx0" brushRef="#br0" timeOffset="129765.299">8105 13955 546 0,'0'-18'40'0,"0"1"48"16,-3 6 1-16,1 5-21 0,-2 5-34 16,3 1-28-16,1 7-12 15,-2 9 2-15,2 6 3 16,0 4 1-16,-2 4 1 16,0 1-1-16,1-2 1 15,-1-6-18-15,-1-9-27 16,1-5-27-16,1-5 25 0,1-4 39 15,0-11-70-15,0-7-268 16</inkml:trace>
  <inkml:trace contextRef="#ctx0" brushRef="#br0" timeOffset="130015.2817">8013 13666 618 0,'-7'-16'79'16,"2"6"2"-16,2 10-53 15,1 0-17-15,2 12-15 16,0 13 2-16,4 7 5 0,2 7-2 16,5 8 3-16,0 5 4 15,-2 1-2-15,0 2-2 16,-1-1 1-16,-7-8-4 16,3-3 0-16,-4-11 0 15,0-5 1-15,0-11-3 16,0-5-25-16,0-8-37 0,2-3-65 15,5-3-91-15</inkml:trace>
  <inkml:trace contextRef="#ctx0" brushRef="#br0" timeOffset="130312.1423">8095 14000 465 0,'-9'-9'64'0,"1"2"-4"15,1 2-18-15,4 1-17 16,1 2 5-16,2-1 3 15,5 1-3-15,10-3-28 0,2-1-3 16,7-1 4-16,1 4 0 16,2-3 0-16,-4 1-3 15,-5 3 0-15,-2 2 0 16,-3 0-3-16,-8 11 0 16,-3 3 0-16,0 7 2 15,-2 2-2-15,0 4 6 0,0-4-2 16,0 3 0-16,0-7-1 15,0-1-1-15,0-2 3 16,0-3-3-16,0-3 1 16,0-2-8-16,1-7-50 15,5-1-61-15,0-1-205 16</inkml:trace>
  <inkml:trace contextRef="#ctx0" brushRef="#br0" timeOffset="130468.4282">8322 13733 691 0,'-8'-6'107'0,"4"1"-102"15,1 1-6-15,1 4 2 16,2 0-4-16,0 5-5 16,2 2-57-16,5-1-93 0</inkml:trace>
  <inkml:trace contextRef="#ctx0" brushRef="#br0" timeOffset="130968.3915">8547 13522 637 0,'-4'-20'27'0,"0"8"35"15,3 2 7-15,1 10-27 16,0 4-31-16,0 16-14 0,3 9 5 15,9 14 0-15,-2 10 2 16,0 11 1-16,2 6 5 16,-5 7-1-16,-4-1-3 15,-3-8-5-15,0-7 2 16,0-11-3-16,0-13-16 0,0-14-23 16,6-15-76-16,7-8-147 15</inkml:trace>
  <inkml:trace contextRef="#ctx0" brushRef="#br0" timeOffset="131780.7945">9354 13665 695 0,'0'-24'38'0,"-8"8"7"16,-5 6-11-16,1 8-24 15,-3 2-7-15,3 14-3 16,-1 7 1-16,4 10 0 16,4 6-2-16,2 10 1 15,3-1 1-15,0 4 0 0,3-4-2 16,8-4 0-16,2-9-25 16,4-10-4-16,3-8 23 15,2-13 7-15,-3-2 4 16,1-11 2-16,-1-7-2 15,-2-2-2-15,-5-4 4 16,-2 0 7-16,-1 3 2 16,-6 5-1-16,0 2-7 0,-1 5-5 15,-2 7 2-15,0 2-9 16,0 0 0-16,0 11 4 16,0 3 1-16,0 3-1 15,5 3 3-15,2 2-2 0,1-6 0 16,1 3 1-16,6-6-2 15,-3-6-1-15,6-4-1 16,-2-3-2-16,2 0 2 16,-2-12-1-16,-1-4 3 15,-5-4 2-15,-3 2 0 0,-5-6 0 16,-2 1 9-16,0-1 1 16,-10-1-2-16,-4 4 1 15,-3 3 1-15,2 6-6 16,-2 2-4-16,5 9-3 15,-3 1-10-15,6 1-52 16,2 9-59-16,5-2-160 0</inkml:trace>
  <inkml:trace contextRef="#ctx0" brushRef="#br0" timeOffset="132171.3938">9683 13798 699 0,'0'0'19'0,"2"-1"40"16,1-1-28-16,0 2-7 16,2 2-23-16,1 8-1 15,2 5 1-15,0 3 0 0,1 1 0 16,-2 1-1-16,-2-2 1 16,0-2-1-16,-3-6 1 15,-2 1 1-15,4-11-2 16,0 0 3-16,1-7 6 15,2-9-9-15,4-2 3 0,0-7-2 16,1 2 1-16,1-2-4 16,1 5 4-16,-3 4 0 15,-2 2-4-15,-2 7 2 16,0 3 0-16,-2 4 0 16,2 0-2-16,-4 4-2 15,1 8 3-15,3 6 2 0,-1 4-2 16,1 3 1-16,3 1 2 15,2-2-4-15,1-3-26 16,0-5-34-16,0-6-27 16,1-6-40-16,-4-4-57 0</inkml:trace>
  <inkml:trace contextRef="#ctx0" brushRef="#br0" timeOffset="132468.2628">10044 13790 504 0,'0'-10'99'15,"0"2"3"-15,0 1-10 0,0 5-54 16,0 2-24-16,0 2-17 16,6 10-3-16,2 4 7 15,-1 6-2-15,5 3 3 16,-1-2-2-16,1-2-2 16,-1-3 2-16,-2-5-3 0,0-6 6 15,1-7-6-15,0 0 9 16,1-6 1-16,-1-8-3 15,3-4 2-15,-1-3 9 16,1-4 1-16,-2-2 0 0,-1 2-4 16,-1 0-9-16,-1 2-1 15,-1 5-6-15,2 9-20 16,-1 6-22-16,7 3-77 16,5 0-54-16,3 0-172 15</inkml:trace>
  <inkml:trace contextRef="#ctx0" brushRef="#br0" timeOffset="133061.9539">10655 13713 363 0,'0'0'102'16,"-3"0"-101"-16,-6 3 24 16,-4 3 4-16,4 2-8 0,0 0-18 15,1 1-3-15,7-4 1 16,1 1 0-16,0-6 9 15,0 0 28-15,3 0 1 16,7 0-18-16,-1-5-10 0,-2-1-3 16,2-3 0-16,-2 0 2 15,-3-2 6-15,-1-1 10 16,-1-1-10-16,-2-1 10 16,0 1 3-16,-5 1-3 15,-6 3-13-15,-2 2-8 0,-3 5-2 16,0 2-6-16,-4 0 2 15,1 11 0-15,0 3 1 16,2 8 0-16,0 3-3 16,7 1 4-16,3 3-1 15,4-1-3-15,3-1-6 16,6-4 5-16,8-5-2 16,10-5 3-16,3-3 5 0,3-2-2 15,3-8 2-15,-1 0 0 16,-2-6-2-16,-4-6 0 15,-4-3-5-15,-2-2 7 16,-3-5 1-16,-3 2 4 0,-4-5 12 16,2 0 3-16,-3 0-6 15,-3 5-4-15,0 1-7 16,-2 5-1-16,0 3-3 16,1 8-1-16,2 3-6 15,0 0-2-15,2 5 9 0,2 7-3 16,3 6 2-16,-1 2-2 15,-1-1 4-15,0 4-2 16,-6-1-1-16,-2 1 1 16,-4-3-8-16,0 0-33 15,0-10-62-15,-5-6-234 16</inkml:trace>
  <inkml:trace contextRef="#ctx0" brushRef="#br0" timeOffset="133765.0236">11356 13690 633 0,'0'-18'23'16,"0"0"8"-16,0 0 32 16,-4 4-21-16,-7 1-14 15,-5 8-9-15,-4 3-14 0,-2 2-6 16,-2 4 3-16,-1 10-2 15,1 0-2-15,4 6 3 16,2-2-1-16,7 1-1 16,8-2 0-16,3-5-2 15,1-5-5-15,14-1 0 0,4-6 7 16,7 0 4-16,-1 0 0 16,-1-8-2-16,-3 3 0 15,-3 0 0-15,-2 5 7 16,0 0 7-16,1 3-11 0,0 12 1 15,1 5 1-15,4 6 0 16,-3 4 1-16,-2 6 2 16,-7 1-3-16,-6 1-3 15,-4-1-2-15,-4-3-1 16,-11-5 1-16,-5-8 1 16,0-9-5-16,-1-6 0 0,-1-6-4 15,0-2-11-15,5-10-6 16,2-8-8-16,8-5-59 15,7-4-107-15</inkml:trace>
  <inkml:trace contextRef="#ctx0" brushRef="#br0" timeOffset="134155.6281">11705 13640 393 0,'-13'0'16'0,"-2"1"-14"16,6 3 23-16,4 1 5 16,1 1 7-16,4-4-10 15,6-1 12-15,6-1 7 16,3 0-7-16,0 0-11 0,4-7 3 16,-2-2-8-16,-2-1-5 15,-3-1-5-15,-1-2-8 16,-2 2-1-16,-5 1-1 15,-3 1-2-15,-1 0 5 16,0 1 1-16,-3 4 0 16,-8 2-2-16,-3 2 2 0,1 0 2 15,0 3-2-15,-1 10-2 16,3 6-6-16,2 5 4 16,6 4-5-16,1-1 2 15,2 1 1-15,3-3-2 0,11-1-4 16,5-10-8-16,4-5-2 15,4-7-28-15,4-2-50 16,3-6-135-16</inkml:trace>
  <inkml:trace contextRef="#ctx0" brushRef="#br0" timeOffset="134530.5886">12065 13570 672 0,'2'-11'83'0,"-2"3"-9"16,1 7-49-16,1 1-9 15,0 0-14-15,0 4-8 16,-1 10 5-16,3 4 1 16,-2 4-2-16,-1-1 4 0,1-2-2 15,3-2-1-15,-4-5 1 16,3-6 2-16,1-5-2 16,0-1 2-16,4-7 6 15,4-7 2-15,3-2-4 0,2-6-4 16,-2-1 3-16,4-2-3 15,0 2 5-15,-6 3-5 16,1 2-3-16,-5 8 3 16,-5 5-3-16,-1 5 0 15,-1 0-8-15,-3 10 1 16,2 9 4-16,-2 5 4 0,2 5 1 16,-1 3 1-16,6 0-2 15,0-2 0-15,1-4 3 16,2-7-15-16,6-7-16 15,2-6-18-15,5-6-52 0,2-6-83 16</inkml:trace>
  <inkml:trace contextRef="#ctx0" brushRef="#br0" timeOffset="134749.3233">12737 13429 761 0,'-17'0'49'15,"0"0"-21"-15,4 0-19 16,-1 7 2-16,1 11 4 16,2 5-12-16,4 8 0 15,1 4-1-15,2 1 4 0,4 3-1 16,0-7-1-16,4-2-3 16,7-7-2-16,5-8 2 15,4-6-4-15,7-9-25 16,5 0-41-16,4-12-132 15</inkml:trace>
  <inkml:trace contextRef="#ctx0" brushRef="#br0" timeOffset="135155.5578">13178 13418 579 0,'-9'-3'3'0,"3"0"-4"16,-1 3 0-16,2 0 18 15,3 0 6-15,2 0-16 16,0 0 3-16,0 6 3 16,0-2-2-16,2-2 2 0,5 0 2 15,3-1 4-15,4-1-1 16,0 0-3-16,2 0-2 16,-4-6 0-16,3-3 2 15,-3-1-1-15,-4 0 4 16,-1 1 5-16,-5-2-2 15,-2 4-5-15,0-2 4 0,-9 5-19 16,-7 3-5-16,-8 1 4 16,-3 0 0-16,-2 8 1 15,0 9 4-15,3 1-2 16,3 6 1-16,6 2-2 16,7 2-2-16,8 2 3 0,2-2-4 15,18-2 3-15,10-8 2 16,12-4 1-16,8-9 0 15,3-5-3-15,0 0-17 16,-3-17-68-16,-5-9-348 16</inkml:trace>
  <inkml:trace contextRef="#ctx0" brushRef="#br0" timeOffset="137889.912">6116 14658 451 0,'-15'-7'179'0,"-2"-4"-172"16,-5 3 28-16,2 1 26 15,2 5-6-15,2 2-15 16,5 3-18-16,6 15-19 15,2 7-5-15,3 10 2 16,7 6 3-16,5 6 6 16,6 5 1-16,0-1-1 0,0 1 1 15,-1-2-4-15,-4-2-4 16,-4-7 1-16,-5-3-1 16,-4-4 0-16,-2-8 0 15,-10-6 3-15,-3-9-7 16,-4-3-18-16,-3-8-19 15,0 0-29-15,3-12-94 0,-3-10-93 16</inkml:trace>
  <inkml:trace contextRef="#ctx0" brushRef="#br0" timeOffset="138030.5376">5902 14988 562 0,'0'-12'73'0,"0"-1"-11"16,0 4 2-16,9 0-28 15,11 1-22-15,3-2-11 16,11 3-2-16,6 3-1 15,4 0-39-15,5 0-80 16,-3-3-101-16</inkml:trace>
  <inkml:trace contextRef="#ctx0" brushRef="#br0" timeOffset="138389.8862">6367 14887 587 0,'-5'0'60'0,"-1"0"-20"0,1-1 37 15,1-2-36-15,1 3-11 16,-1 0-18-16,-1 5-10 16,-3 5-4-16,3 7 2 15,-2 2 3-15,3 6-3 16,1 0 0-16,1 6 0 0,2-1 0 16,0 1 0-16,2-5 0 15,8-6-2-15,4-4-6 16,1-11-3-16,5-5 4 15,-4 0 10-15,4-12 2 16,-3-8 0-16,-2-5 0 16,-1-2-3-16,-4 2 0 0,-5-3 1 15,-3 1 5-15,-2 6 10 16,-2-3 0-16,-8 9-3 16,-4 2-8-16,1 4-4 15,-2 7-5-15,3 2 0 0,3 0-17 16,4 9-27-16,5 3-21 15,0-1-77-15,8 0-88 16</inkml:trace>
  <inkml:trace contextRef="#ctx0" brushRef="#br0" timeOffset="138749.2362">6622 15011 559 0,'5'8'7'16,"0"-5"9"-16,2 2 22 15,-2-3 14-15,0 0-21 16,-2-2-14-16,1 0 9 0,-4-2 5 16,0-5 4-16,0-4-13 15,-2 1-17-15,-5-3 0 16,0-1 4-16,-1-6-2 16,1 3-6-16,4-4 1 0,3 2-1 15,0 1-2-15,9 3-1 16,6 2 0-16,2 2-2 15,7 7 5-15,3 1-2 16,1 3 4-16,-1 6-3 16,2 7 0-16,0 7 0 15,-6 5-2-15,-5 7 4 0,-8 8 6 16,-2-1 4-16,-8 4-4 16,0-3-6-16,-9-2 1 15,-3-9-25-15,-2-10-62 16,-1-12-195-16</inkml:trace>
  <inkml:trace contextRef="#ctx0" brushRef="#br0" timeOffset="139514.9305">7615 14716 644 0,'-7'-26'16'0,"2"2"37"15,3 8 17-15,0 3-24 16,0 6-11-16,2 7 0 15,0 0-19-15,0 15-24 16,0 10 7-16,4 13-1 0,-1 9 3 16,4 8 2-16,5-1 2 15,-4 1-2-15,3-8-1 16,-1-7-1-16,3-8 0 16,-2-14-1-16,2-4-5 15,-1-12-17-15,0-2-15 16,0-6-21-16,-4-8-69 0,-2-5-49 15,-5-6-187-15</inkml:trace>
  <inkml:trace contextRef="#ctx0" brushRef="#br0" timeOffset="139671.1616">7655 14877 577 0,'-11'-1'73'16,"4"-3"-4"-16,5 2 2 15,2-2-22-15,0 2-16 16,7 0-25-16,9 0-12 15,9-2 5-15,10 0 0 16,2 0-26-16,9 3-30 0,2-4-43 16,1-4-52-16,-2 0-114 15</inkml:trace>
  <inkml:trace contextRef="#ctx0" brushRef="#br0" timeOffset="139889.8448">8130 14808 643 0,'0'0'48'0,"0"0"-13"16,13-1-27-16,7-8 7 0,1 3 20 16,5 1-13-16,0 0-16 15,1-1-7-15,-2 4 3 16,-1 2-16-16,-2 0-43 15,-3 0-57-15,-4 0-69 0</inkml:trace>
  <inkml:trace contextRef="#ctx0" brushRef="#br0" timeOffset="140077.3471">8259 14933 92 0,'-20'12'437'16,"3"-5"-397"-16,5 2 3 15,7-1-18-15,5-1 1 16,5-6 1-16,10 1 0 16,11-2 4-16,3 0-9 15,5-3-15-15,3-7-7 0,-1 0-17 16,2-2-103-16,-5-6-187 16</inkml:trace>
  <inkml:trace contextRef="#ctx0" brushRef="#br0" timeOffset="140608.5954">8935 14566 677 0,'-6'-9'55'0,"1"-4"10"16,4 5-12-16,-1 2-8 15,2 4-12-15,0 2-13 16,0 5-18-16,0 12-7 16,2 8 4-16,4 7 0 0,0 5 1 15,1 2 1-15,-4 6 0 16,2-3 0-16,-4 0-30 16,1-12-39-16,0-6-104 15,3-11-241-15</inkml:trace>
  <inkml:trace contextRef="#ctx0" brushRef="#br0" timeOffset="140796.0369">9116 14845 775 0,'0'0'38'0,"0"2"1"16,0 3-20-16,2 7-18 15,1 1 3-15,-1 5 1 16,0 3 5-16,0 7-7 15,-2-3 1-15,0 1-2 16,0-2-1-16,-6-5-11 16,3-5-31-16,1-10-36 0,2-4-107 15</inkml:trace>
  <inkml:trace contextRef="#ctx0" brushRef="#br0" timeOffset="141124.1726">9369 14573 772 0,'7'-8'67'0,"-2"1"-47"15,-2 4 5-15,6 3-15 0,1 0 10 16,3 7-14-16,-2 7-4 16,-1 4 0-16,0 3-2 15,-5 4-2-15,-3 1 4 16,-2 3-4-16,0 0 4 15,-7-5-2-15,-5 0 0 16,2-4 1-16,1-5-2 16,4-8 3-16,2-5-4 0,3-2-7 15,7 0 5-15,8 0 0 16,2-1-4-16,5-4-7 16,4-3-5-16,3 4-11 15,1 1-4-15,1 2-55 0,-3-1-52 16,-1 2-150-16</inkml:trace>
  <inkml:trace contextRef="#ctx0" brushRef="#br0" timeOffset="141280.4035">9734 14837 601 0,'0'7'85'16,"-2"1"-4"0,-1 5-4-16,-1 1-25 0,-1 4-33 15,0 0-10-15,0 5-2 16,2-2-3-16,-4 1-2 15,3-5-1-15,-1 0-17 0,5-10-37 16,0-7-77-16,0 0-330 16</inkml:trace>
  <inkml:trace contextRef="#ctx0" brushRef="#br0" timeOffset="141670.969">10474 14648 584 0,'0'0'70'0,"0"0"-9"0,0 0-8 15,13 0-2-15,1 0-22 16,6 0-19-16,4 0-8 15,11-3 0-15,4 0-2 16,2-3-26-16,5-2-64 16,-2-4-56-16,2 3-246 15</inkml:trace>
  <inkml:trace contextRef="#ctx0" brushRef="#br0" timeOffset="141827.209">10926 14596 487 0,'0'2'148'0,"0"-2"-116"15,0 0 31-15,4 0 0 16,3 0-23-16,2-2-37 0,0 2-2 16,3 0-2-16,2 0 1 15,-1 0-11-15,6 0-82 16,2 0-78-16,4 0-261 16</inkml:trace>
  <inkml:trace contextRef="#ctx0" brushRef="#br0" timeOffset="142014.7025">11332 14566 602 0,'0'9'124'0,"0"-2"-85"15,0 5-18-15,0 8 18 0,0 5-2 16,2 5-11-16,0 5-5 16,-2 1-6-16,0 6-11 15,0-5-1-15,0-2-3 16,-7-6-2-16,0-8-38 15,0-12-56-15,4-9-235 0</inkml:trace>
  <inkml:trace contextRef="#ctx0" brushRef="#br0" timeOffset="142374.0962">12126 14255 504 0,'2'0'225'15,"-2"0"-215"-15,0 0-10 16,0 16 8-16,3 7 37 16,-3 11-11-16,2 4-7 15,0 6-9-15,1-1-5 0,-1 2-6 16,-2-4-3-16,2-5-3 16,-2-7-3-16,1-8-21 15,1-10-20-15,4-11-36 16,-2-3-45-16,-1-15-203 15</inkml:trace>
  <inkml:trace contextRef="#ctx0" brushRef="#br0" timeOffset="142561.5329">11819 14269 493 0,'-20'0'180'16,"15"0"-132"-16,8 0-9 15,24-1 1-15,16-3 20 0,14-1-27 16,16-4-13-16,9 0-6 16,4 2-12-16,-5-2-1 15,-6 0-3-15,-14-2-60 0,-15-3-161 16</inkml:trace>
  <inkml:trace contextRef="#ctx0" brushRef="#br0" timeOffset="148529.8716">6904 15636 495 0,'1'-20'102'0,"-1"-3"-77"16,0 0 54-16,-5 0-2 15,-2-1-37-15,0 5-10 16,-1 3-6-16,-4 1-16 16,0 7-8-16,-5 2-3 15,-1 4 1-15,-1 2 1 0,-3 2 2 16,0 11-3-16,5 3 2 15,0 5-2-15,2 2 1 16,5 2 2-16,6 5-2 16,4 3-3-16,0-1 2 15,8 0 3-15,5 0-3 0,0-2 4 16,4-3-2-16,-3-4-1 16,-1-1 0-16,-2-8 2 15,-6-3 0-15,-3-3 0 16,-2-2 1-16,0 1 0 15,-7-3 3-15,-6 1 0 0,2-3-2 16,-1-2 0-16,1 0 2 16,0 0 2-16,8-3 3 15,-3-1-4-15,5-2-4 16,1 5-1-16,0 1-2 16,1 0-5-16,10 0-2 15,2 7 9-15,3 3-2 0,0 5 1 16,-2 3 0-16,-1 3 0 15,-6 3 0-15,-7 7 0 16,0 1 2-16,-2 5-1 16,-11 0 0-16,-1 0 0 0,0-5 1 15,3-6-1-15,1-2-1 16,4-10 1-16,5-2-2 16,1-5 0-16,1-2-2 15,15-5 3-15,4 0 3 16,5 0 1-16,3-2-2 15,-1-4 0-15,0 2-28 0,-3-3-45 16,-7 1-165-16</inkml:trace>
  <inkml:trace contextRef="#ctx0" brushRef="#br0" timeOffset="151186.1532">8412 15779 517 0,'0'-24'139'0,"-3"5"-102"16,-3 2 29-16,5 10-23 16,-1 6-30-16,2 1-7 15,0 7-9-15,0 11 0 16,0 8-1-16,0 8 5 16,2 6 2-16,3-3-2 15,2 2 0-15,0-7 1 0,-1-3-1 16,1-8 0-16,-2-7-1 15,0-3 0-15,1-4 0 16,-3-5 0-16,3-2 2 16,1 0 1-16,4-3 3 0,-4-8 0 15,1-2-3-15,-3 1 3 16,0 1 5-16,-2 2 2 16,-1 2 1-16,0 6-5 15,0 1-8-15,1 0-5 16,5 5-2-16,-1 5 4 15,0 3 2-15,4-2 0 0,0 1 2 16,1 1-3-16,1-5 0 16,1-2 2-16,1-2 0 15,-3-4 0-15,2 0 2 16,-1-6 0-16,-2-5 0 16,0-3 0-16,-6-4 1 0,-1-1-1 15,-4-5 4-15,0-2-1 16,0 1 0-16,-7 0-5 15,-1 4-2-15,1 4 3 16,0 5-4-16,3 6-12 16,3 6-12-16,-1 0-31 0,2 4-86 15,0 7-90-15</inkml:trace>
  <inkml:trace contextRef="#ctx0" brushRef="#br0" timeOffset="151686.1136">8895 16148 559 0,'0'0'140'0,"0"-4"-100"15,0 0 21-15,-1 1-39 16,-3 3-11-16,1 0-6 16,-3 1-4-16,2 9-3 15,-1 2 4-15,0 4-1 16,1 4 0-16,2 1-1 0,1 4 0 15,1 2 0-15,0-4-1 16,0-2 3-16,7-4-4 16,3-3-1-16,3-9-4 15,3-5 4-15,2 0 2 0,0-11 7 16,0-8-3-16,-2-3 0 16,0-5-1-16,-7-1 0 15,-4 1 0-15,-2 0 4 16,-3 1 7-16,-5 4 2 15,-7 7-6-15,-4 3-11 16,0 9-2-16,-2 3-4 16,2 0-32-16,3 0-45 0,4 0-125 15</inkml:trace>
  <inkml:trace contextRef="#ctx0" brushRef="#br0" timeOffset="152264.2142">9023 15377 641 0,'2'-11'37'0,"-2"3"39"16,0 4-32-16,3 4-25 0,1 4-16 15,1 10-9-15,1 11 6 16,1 3 0-16,0 4 2 16,-2 2-1-16,-1-3 0 15,-3-4 1-15,1-10-1 16,-2-4-1-16,0-6 1 15,0-7 2-15,0 0 5 0,0-5 27 16,3-10-12-16,0-2-16 16,2-5-1-16,2-1-1 15,4-2 1-15,5 0-4 16,3 3-3-16,2 1-2 16,4 5 0-16,-3 5 3 15,-1 2-1-15,-1 7 0 0,-4 2-30 16,-3 6-10-16,-5 8-30 15,-6 0-60-15,-2 2-62 16</inkml:trace>
  <inkml:trace contextRef="#ctx0" brushRef="#br0" timeOffset="152436.0601">9087 15536 583 0,'0'0'51'16,"0"0"-8"-16,7 0-24 15,8 0 6-15,6 0-13 0,3 0-10 16,4 7-1-16,1 0 1 16,2 0-1-16,-2 0-63 15,-1-1-63-15,3-4-167 16</inkml:trace>
  <inkml:trace contextRef="#ctx0" brushRef="#br0" timeOffset="152654.803">9510 15502 444 0,'-19'5'51'15,"7"3"-37"-15,5-5 62 16,4-1-27-16,3-2-12 16,14 0-10-16,7 0 29 15,2-2-27-15,9-7-23 16,3 4-5-16,-2-4 1 0,-3 3-4 15,-4 1-36-15,-6-2-59 16,-8 3-44-16,-5-1-156 16</inkml:trace>
  <inkml:trace contextRef="#ctx0" brushRef="#br0" timeOffset="152842.2895">9630 15457 182 0,'-10'-3'374'0,"5"-2"-284"16,0 3 21-16,3 0-50 15,0 2-38-15,2 0-17 16,0 0-10-16,0 9 0 0,0 5 4 16,2 6 0-16,2-1 2 15,-1 3-5-15,4 1-22 16,-1-3-53-16,1-6-43 16,2-7-124-16</inkml:trace>
  <inkml:trace contextRef="#ctx0" brushRef="#br0" timeOffset="153029.8182">9781 15372 646 0,'-8'-13'67'16,"3"3"27"-16,3 6-53 16,0 4-23-16,2 7-17 0,0 13-5 15,4 5 3-15,5 5-2 16,0 6 5-16,0 5-1 15,-2-4 3-15,1-3-20 16,-1-7-92-16,1-9-196 0</inkml:trace>
  <inkml:trace contextRef="#ctx0" brushRef="#br0" timeOffset="153623.5263">10489 15711 486 0,'-5'0'241'0,"5"0"-217"16,0-2 9-16,8-2-15 16,11-2 2-16,10-2-13 15,7 4 0-15,7-1-9 16,5 4 3-16,-1 1 3 16,-2 0-3-16,-1 0-27 0,-12 1-42 15,-7 6-37-15,-13 4-33 16,-12 3-143-16</inkml:trace>
  <inkml:trace contextRef="#ctx0" brushRef="#br0" timeOffset="153779.7442">10551 15911 471 0,'-16'11'105'16,"9"-7"-65"-16,7-2 9 16,5 0-24-16,19-2 44 15,11 0-25-15,10-4-24 16,9-3-12-16,2-1-4 0,0 1-1 15,-2-3-3-15,-8 2-65 16,-9-3-139-16</inkml:trace>
  <inkml:trace contextRef="#ctx0" brushRef="#br0" timeOffset="155686.0255">12082 15522 649 0,'-8'-20'21'15,"2"-1"21"-15,-1 3 25 16,1 5-21-16,3 6-20 16,-1 5-4-16,-1 2-10 0,2 8-15 15,-1 11 0-15,-1 10 2 16,1 3 1-16,2 3-1 16,2 1 2-16,0 0-1 15,0-6 0-15,2-5 0 16,5-4 0-16,0-4 1 15,0-7-2-15,3-3 0 0,-1-4 1 16,1-3 0-16,2 0 3 16,0-10 1-16,0-2 0 15,-1-1-1-15,-2 4-1 16,-4 1-1-16,-1 2 0 16,-3 4-2-16,1 2 0 0,0 0-4 15,2 5-2-15,-2 8 5 16,3 2 2-16,2-1 2 15,0 2-2-15,3-4 0 16,2-3 0-16,0-3 0 16,3-6 0-16,1 0 1 15,0-6 2-15,0-6 0 0,-1-6 0 16,-1 0 0-16,-3-5 7 16,-2 0-2-16,-4-7 0 15,-5-1 0-15,0-3-3 16,0 4-3-16,-9 1-1 15,-1 4-2-15,-1 7 0 0,0 8-1 16,0 6 0-16,2 4-14 16,4 7-32-16,1 9-30 15,4 6-97-15,0-1-203 16</inkml:trace>
  <inkml:trace contextRef="#ctx0" brushRef="#br0" timeOffset="156092.2342">12483 15854 633 0,'-4'5'31'0,"1"-2"-27"16,-1 7 3-16,1-2-2 0,1 6 9 15,2 3-7-15,-2-2 1 16,2 5-2-16,0-2-1 16,0-1-2-16,2 2-2 15,3-7 1-15,4 1-4 16,1-8 1-16,4-5 0 16,2 0 10-16,3-4 10 0,5-10-5 15,-2-2-7-15,0-5-4 16,-2 0 0-16,-9-5 4 15,-3 3 4-15,-8-2 6 16,0 4-6-16,-15 3-2 0,-1 6-6 16,-7 5 0-16,-3 4-4 15,3 3 0-15,0 0-32 16,3 4-36-16,2-1-55 16,6-3-469-16</inkml:trace>
  <inkml:trace contextRef="#ctx0" brushRef="#br0" timeOffset="156748.4379">12537 14883 706 0,'0'-4'32'16,"0"-9"26"-16,0 11-25 15,5 2-15-15,-1 2-16 0,2 15-7 16,1 4 3-16,0 6 3 16,0 5-1-16,-2 3 1 15,-1-2-2-15,-4-5 1 16,0-1 1-16,0-9 0 16,0-7 0-16,0-6-2 15,0-5 5-15,0-2 10 0,0-8 6 16,0-7-12-16,4-2-2 15,6-5-4-15,2 2 0 16,2-2 0-16,3 3-2 16,1 3 0-16,-1 3-2 15,-3 5 0-15,0 3 1 0,-1 3 0 16,-1 4-1-16,-2 0-20 16,-5 2-3-16,0 9-14 15,-3-3-36-15,-2 5-43 16,-2-2-83-16</inkml:trace>
  <inkml:trace contextRef="#ctx0" brushRef="#br0" timeOffset="156920.3102">12605 15016 451 0,'-4'0'136'0,"3"0"-80"0,1 0-11 16,0 3-28-1,10 0 6-15,8 2-1 16,3 2 5-16,1 1-10 0,4-2-8 15,-1 4-6-15,-5-2-1 16,-4 2-9-16,-5-2-53 16,-4-1-66-16,-5-1-44 15</inkml:trace>
  <inkml:trace contextRef="#ctx0" brushRef="#br0" timeOffset="157201.7839">12308 14845 665 0,'-4'-6'33'0,"4"0"26"16,0 6-9-16,2 0-30 15,8 11-11-15,-1 7-5 16,4 6 1-16,-1 3-3 15,0 8 0-15,-4 1-2 16,-1 6 2-16,-2-2 1 0,1 2-6 16,1-7-20-16,4-8-45 15,6-8-65-15,2-11-41 16,6-8-263-16</inkml:trace>
  <inkml:trace contextRef="#ctx0" brushRef="#br0" timeOffset="157436.1295">12769 14789 544 0,'-2'-6'150'16,"2"-11"-115"-16,0 13 14 0,14 4-34 16,10 0-6-16,5 12-4 15,-1 6 5-15,5 6 0 16,-1 4 2-16,-5 5 0 15,-10 3-4-15,-4 7-5 16,-11-1-2-16,-2 4 0 0,-13-1 3 16,-8-1-38-1,-8-7-50-15,-1-10-145 0</inkml:trace>
  <inkml:trace contextRef="#ctx0" brushRef="#br0" timeOffset="158295.5593">8879 15345 154 0,'0'-16'395'0,"0"-5"-365"0,0-1 47 15,0 1-15-15,0 1-1 16,0 2-15-16,0 6-16 16,0 3-8-16,0 5-6 15,0 4-7-15,-4 6-11 16,-3 13-7-16,-1 12 9 16,-4 10 2-16,2 12-2 0,3 10 1 15,2 1 0-15,5 0-1 16,5-7-12-16,9-7-19 15,9-14-10-15,8-13-2 16,8-13-34-16,3-7-38 16,6-3-172-16</inkml:trace>
  <inkml:trace contextRef="#ctx0" brushRef="#br0" timeOffset="158623.6439">9825 15241 685 0,'9'-12'8'16,"1"-4"6"-16,-1 5 43 15,1 2 4-15,0 4-13 16,-2 5-21-16,4 0-18 0,2 5-8 16,0 11 0-16,0 9 1 15,2 4 1-15,1 3-2 16,-3 9-1-16,-4 4 2 16,-4 5-3-16,-6 0 2 15,-6-4-29-15,-10-7-71 0,-7-8-267 16</inkml:trace>
  <inkml:trace contextRef="#ctx0" brushRef="#br0" timeOffset="160904.7399">13314 15607 466 0,'-10'0'161'16,"-1"0"-123"-16,3 0 42 15,5 0-19-15,1 0-24 0,2 0-11 16,4 0-14-16,11 0-9 16,8 0 4-16,9-3 5 15,8-2-8-15,8-3 0 16,0 1-2-16,1 0-11 15,-1 0-43-15,-2-4-65 16,-5-1-148-16</inkml:trace>
  <inkml:trace contextRef="#ctx0" brushRef="#br0" timeOffset="161639.0536">14271 15271 695 0,'-3'-15'28'16,"1"2"10"-16,2 6 11 0,0 5-19 15,10 2-16-15,4 4-13 16,4 10-3-16,3 9 5 16,2 4 1-16,-3 5-4 15,-6 4 2-15,-5-1-2 16,-4-2 1-16,-5-3 0 15,0-5 1-15,-7-3-3 0,-1-14 2 16,-1-2 1-16,-2-6 4 16,2-2-2-16,4-10 5 15,3-12-2-15,2-4 3 16,0-6-6-16,7-6-2 16,8-2-1-16,2 1-1 0,5 1 0 15,2 7-2-15,0 8-1 16,-2 6 3-16,-2 14-3 15,-3 5 0-15,-2 11-2 16,-4 15 1-16,-3 14 2 16,0 8 2-16,-4 15 2 0,-3 6 0 15,-1 5 5-15,0 2 2 16,-1 5-4-16,-5-4 1 16,3-7-2-16,0-7-1 15,3-8-3-15,0-11 2 16,3-14-7-16,6-15-27 0,1-15-49 15,5-10-246-15</inkml:trace>
  <inkml:trace contextRef="#ctx0" brushRef="#br0" timeOffset="165889.4272">15737 14981 222 0,'5'0'141'16,"2"0"-126"-16,1 0 30 15,-3-2 11-15,2-1-5 16,0-1 6-16,0-2-8 0,-1 1-12 16,1 0-7-16,-2 0-7 15,-1-1-8-15,-1 3 3 16,-3-1 0-16,0 0-5 15,-8 3-10-15,-11-1-4 16,-5 2-1-16,-7 0 2 16,-5 2-1-16,-3 5 4 0,-4 0-3 15,4 0 2-15,-2 0-3 16,4 2 3-16,6 0-1 16,4 0-1-16,5 1 0 15,9 1 0-15,7 0-1 0,6 2-2 16,4-4 0-16,16 1 1 15,8-1 2-15,8 0 3 16,4-2-1-16,2 0-1 16,-3 3 0-16,-3-3-1 15,-8 1 2-15,-7-1-1 16,-6 6-1-16,-10-1-3 0,-5 5 1 16,-3-1 0-16,-14 3 4 15,-4-1-2-15,-6 4 4 16,-3-4-2-16,1-1-1 15,-2 1 1-15,3-2-2 16,2-2 3-16,9 1-3 0,2-5-1 16,8-1 3-16,7-3-3 15,0-1-1-15,19-1 1 16,8-3 4-16,12-1-1 16,7 0 0-16,8 0-1 15,9-7 1-15,0 2-1 0,-4 0-7 16,0 1-41-16,-9-2-69 15,-6 1-119-15</inkml:trace>
  <inkml:trace contextRef="#ctx0" brushRef="#br0" timeOffset="169514.4726">15231 15666 578 0,'-3'-9'38'0,"3"2"-8"0,0 0 39 15,0 1-31-15,5 5-20 16,3 1-12-16,1 0 1 16,2 1-4-16,0 11-2 15,-4 3 0-15,0 2 2 16,1 4 0-16,-5 2 0 15,-1 1-1-15,-2-1 0 0,0-4-2 16,0-1 2-16,0-8-1 16,0-3-1-16,-2-1 2 15,-1-6 0-15,3 0 4 16,0-3 9-16,0-8 0 16,0-3-6-16,0-6-3 0,0 2-1 15,3-4-1-15,2 5-2 16,4 1-4-16,-2 2 2 15,3 4-3-15,-2 2 2 16,3 4 0-16,0 4 0 16,-2 0-2-16,1 2 2 15,2 7 0-15,-2 4 1 0,-1 4 0 16,1 3 1-16,-2-1 0 16,-1 1-2-16,-3-1 3 15,-1 1-3-15,-1-4-16 16,-2-3-31-16,0-6-74 15,0-6-137-15</inkml:trace>
  <inkml:trace contextRef="#ctx0" brushRef="#br0" timeOffset="170686.2846">15850 15650 81 0,'0'-7'325'0,"0"1"-295"16,0 0 40-16,0-2-6 15,-8 3-20-15,1 1-9 16,-5 2-4-16,1 2-4 16,-1 0-7-16,-2 6-7 15,-3 7-7-15,2 6-3 0,-4 4 2 16,3 4-5-16,3 4 0 16,6-1 1-16,2 0 3 15,5-3-4-15,7-6 0 16,11-3 0-16,3-7 0 15,10-4 4-15,1-2-2 0,0-5-2 16,2 0-25-16,-3-4-39 16,-2-4-44-16,-6-5-119 15</inkml:trace>
  <inkml:trace contextRef="#ctx0" brushRef="#br0" timeOffset="170873.7507">15759 15779 432 0,'-12'0'154'0,"9"0"-143"15,3 0 20-15,5 0 1 16,10 0-6-16,4-2-16 16,3 0-4-16,3 2-1 15,4 0-3-15,-2-3-31 16,0-3-140-16,-3-1-342 0</inkml:trace>
  <inkml:trace contextRef="#ctx0" brushRef="#br0" timeOffset="171498.6971">16239 15570 643 0,'0'-4'37'0,"-1"0"27"16,1 4-15-16,0 8-46 16,0 8-6-16,0 7 5 15,8 4 6-15,0 1-1 0,-1 2-2 16,2-1-1-16,-1 0-3 16,-3-2 1-16,-1-4-37 15,-3-7-65-15,-1-8-1 16,0-5-48-16,0-3-288 15</inkml:trace>
  <inkml:trace contextRef="#ctx0" brushRef="#br0" timeOffset="171951.8046">16200 15647 555 0,'-2'-13'33'15,"2"1"22"-15,2-1 7 16,12 1-22-16,6-3-22 0,2 3-10 15,3 1-1-15,-2 4-3 16,-3 2-1-16,-3 5-2 16,-7 0-2-16,-5 0 0 0,-3 10-2 15,-2 3 1-15,0 3 0 16,0-2 0-16,-7 0-2 16,0 1-8-16,-3-3-1 15,4-3 0-15,0 0 6 16,1-4 5-16,3-1 2 0,2-2 2 15,0 0-1 1,0-2 1-16,6 0-2 0,4 1 14 16,5 1-4-16,2 2-4 15,5 1-6-15,2 0 1 16,-2 5 0-16,-3 0-1 16,-3 0 2-16,-2 3 2 0,-7-1 0 15,-5 3 0-15,-2-2-3 16,-4-1 5-16,-10 0-4 15,-4 1 1-15,2-3-2 16,-4-3 5-16,0-3-4 16,5-4-1-16,-4 0-13 0,7 0-32 15,2-7-10-15,2-2-58 16,6-5-268-16</inkml:trace>
  <inkml:trace contextRef="#ctx0" brushRef="#br0" timeOffset="172373.6424">16753 15686 649 0,'0'-7'9'16,"-7"-2"22"-16,2 3 2 15,-5 4-10-15,3 2-21 16,1 0-2-16,-3 0-2 15,-1 6 1-15,1 5 2 16,3 1-2-16,-2 2-1 16,2 3 2-16,1-2 1 0,2 0-2 15,3-1 0-15,0-5-1 16,0 0-8-16,3-4 2 16,10-5 8-16,-1 0 5 15,4 0-5-15,2-10 0 16,-1-1 0-16,-3-2 2 0,-2-1-1 15,0 2 1-15,-5-1 6 16,-4 6 14-16,-1 0-4 16,-1 4-7-16,1 3-5 15,-2 0-7-15,2 3-1 16,0 7-1-16,-1 3 3 16,4 3 0-16,0 2 2 0,0 2-8 15,6-6-28-15,0 0-48 16,5-5-49-16,-1-7-74 15</inkml:trace>
  <inkml:trace contextRef="#ctx0" brushRef="#br0" timeOffset="172623.6428">16981 15511 621 0,'-4'-6'47'0,"3"5"-38"15,-1 1 7-15,2 1-5 16,0 14 20-16,0 2 1 16,2 7-11-16,5 1-8 15,1 3-2-15,-1 1 2 16,-2-2-9-16,0-4-2 0,-2 2-1 16,2-2 0-16,-5-5 2 15,2-2-20-15,-2-7-46 16,1-4-77-16,3-5-162 15</inkml:trace>
  <inkml:trace contextRef="#ctx0" brushRef="#br0" timeOffset="172779.8593">16992 15649 654 0,'0'-6'31'15,"0"0"-21"-15,7 5 22 16,10-1-26-16,0 2-3 0,9 0 2 15,1 0-4-15,3 0-81 16,-1 0-89-16</inkml:trace>
  <inkml:trace contextRef="#ctx0" brushRef="#br0" timeOffset="173373.5641">17388 15599 480 0,'0'-6'167'16,"-7"-1"-136"-16,-3 3 51 15,-2 1-40-15,-1 3-28 0,0 0-11 16,-1 3 0-16,3 6-2 16,-1 2 1-16,1 3-2 15,4 2-4-15,0 1 4 16,1 2-1-16,6-1 1 16,0 0-3-16,0-4-15 15,13 0 2-15,5-7 4 0,3-2 6 16,2-5-6-16,4 0 3 15,2-8 8-15,-3-6 1 16,-2-4 2-16,-4-4 1 16,-5-3-1-16,-5-7 15 15,-3-7 2-15,-3-4 3 0,-3-5-3 16,-1 2-5-16,0 1-1 16,0 11-2-16,0 7-3 15,0 9 0-15,0 11-5 16,0 7-6-16,0 3-5 15,7 17 2-15,-6 5 4 16,6 8 0-16,0 2 2 0,-1 4 1 16,-1 1-2-16,1-4 2 15,-3-4-1-15,1-4 1 16,-2-3-2-16,1-5 1 16,-1-8 1-16,1-1-2 0,1-6 2 15,1-3 1-15,1-2-1 16,3 0 5-16,1-5-1 15,4-6 0-15,-2-3 4 16,1-1-2-16,-1 5 6 16,-3 1 0-16,-2 5-11 15,-1 4-3-15,-1 0-2 0,-1 11-6 16,-1 5 5-16,0 5 5 16,1 2-1-16,3 1 0 15,3-1-26-15,2-3-35 16,6-6-73-16,3-9-219 15</inkml:trace>
  <inkml:trace contextRef="#ctx0" brushRef="#br0" timeOffset="174357.8792">17933 15798 633 0,'3'-7'56'15,"-1"2"18"-15,-2 1-16 0,3 4-34 16,-3 0-14-16,0 9-17 16,0 5 5-16,0 6 5 15,0 5 0-15,-3 1 3 16,1 7 3-16,2-1-1 15,0 3-1-15,-2-5-4 16,2 1 0-16,0-6-2 0,0-4-1 16,2-6 2-16,6-5-4 15,1-5-3-15,3-5-9 16,5 0-12-16,3 0-29 16,-3-7-60-16,1-6-29 15,0-4-102-15</inkml:trace>
  <inkml:trace contextRef="#ctx0" brushRef="#br0" timeOffset="174514.1111">17948 15969 372 0,'-2'0'258'0,"2"-1"-205"16,16-8 38-16,7 4-55 15,2-6-17-15,6 4-11 16,1-1-7-16,-1 2-6 15,-4-4-113-15,-8-6-236 0</inkml:trace>
  <inkml:trace contextRef="#ctx0" brushRef="#br0" timeOffset="180201.3229">17712 14558 406 0,'3'-21'36'16,"-1"5"62"-16,-2 2-22 16,2 7-17-16,-2 1-2 15,0 5-12-15,0 1-21 0,0 8-25 16,-5 10-2-16,1 11 7 16,1 15 2-16,-2 14 2 15,1 8 2-15,-2 10-4 16,4 8 0-16,-3 5-2 15,5-6 0-15,0-2-2 16,0-4-2-16,13-12 2 0,4-7-1 16,12-12 0-16,4-8-20 15,7-15-21-15,1-12-85 16,5-11-178-16</inkml:trace>
  <inkml:trace contextRef="#ctx0" brushRef="#br0" timeOffset="181435.7207">18236 14837 460 0,'0'-13'29'0,"0"-1"40"16,0 1 1-16,0 5-26 15,0 1-10-15,0 5-8 16,0 2-10-16,0 7-24 15,-3 10 6-15,-1 5 3 16,-1 4-1-16,2 5 0 0,1 1 3 16,2 0-1-16,0-5-1 15,0 0 0-15,0-4-2 16,0-5 4-16,9-4-2 16,-1-7-1-16,1-1 0 15,1-6 4-15,2 0 6 16,3-4-4-16,-3-5-4 0,0-3 0 15,1-3 0-15,-6-1 1 16,0 5-2-16,-3 1-1 16,-3 2 0-16,2 5-1 15,-3 3 0-15,0 0-3 16,0 0-5-16,0 9 9 0,2 3 0 16,0 1-2-16,1 3 2 15,2-2 2-15,2 0-2 16,0-1 0-16,3 1 0 15,-1-3-1-15,1-4 2 16,3-3 0-16,-1-4 2 16,3 0-2-16,-3-2 2 15,2-13 2-15,-1 0-3 0,-2-7-1 16,0-3 2-16,-4-3 0 16,-3-3 1-16,-3 1 3 15,-1 0 2-15,0 1 0 0,-5 6-1 16,-2 5-5-16,-1 4-2 15,0 7-3-15,-1 7-1 16,-1 0-21-16,0 7-36 16,5 4-27-16,1 0-75 15,4 1-308-15</inkml:trace>
  <inkml:trace contextRef="#ctx0" brushRef="#br0" timeOffset="181951.3222">18674 15111 154 0,'-3'0'491'16,"-2"0"-483"-16,1 2-5 15,-1 3-4-15,1 6 1 16,-2 1-1-16,-1 6 1 15,0 0 3-15,4 4 0 0,1-1 0 16,0-2-2-16,2 1-1 16,0-4 0-16,6-2-1 15,4-1 1-15,5-7 2 16,2-3 3-16,2-3-2 16,1 0 3-16,-1-7-5 15,-1-4 5-15,-2-3-3 0,-3-2 6 16,-6-2 15-16,-5-4-2 15,-2 3-4-15,-2-1-3 16,-8 4-4-16,-5 6-7 16,1 3-6-16,-3 5 2 0,1 2-3 15,0 2-58-15,5 5-17 16,6-4-96-16</inkml:trace>
  <inkml:trace contextRef="#ctx0" brushRef="#br0" timeOffset="183091.8608">18175 14586 402 0,'0'-13'17'0,"0"-2"33"16,0 3 2-16,0-1-3 16,0 8-18-16,0-2-5 15,-1 5-5-15,-5 1-13 16,-1 1-4-16,-4 3-2 16,-1 12 1-16,-3 9 4 15,-1 12 3-15,-4 10 3 0,1 9 0 16,1 8 0-16,-1 3-2 15,4 0-3-15,6-2 0 16,4-1-3-16,5-6 6 16,5-2-2-16,16-5-2 15,13-8-7-15,8-2 3 16,7-12-1-16,7-3 0 0,5-8-45 16,0-11-63-16,-1-6-136 15</inkml:trace>
  <inkml:trace contextRef="#ctx0" brushRef="#br0" timeOffset="183623.0688">19151 14992 501 0,'-13'0'50'16,"13"0"-12"-16,0-2 13 15,6-2-37-15,11 1-4 0,7-1-4 16,4 1-4-16,3 1 0 16,1-2 0-16,-3 0-34 15,-2 1-59-15,-9-1-16 16,-7-1-168-16</inkml:trace>
  <inkml:trace contextRef="#ctx0" brushRef="#br0" timeOffset="183810.56">19253 14898 496 0,'-11'-6'47'0,"3"0"18"0,1-1-7 16,4 7-11-16,1 0-9 15,2 4-30-15,0 10-14 16,0 4 10-16,0 9 1 15,0 3 2-15,5 2-3 16,2 6-2-16,0-4 0 16,-1-2-30-16,3-6-77 15,3-9-35-15,0-7-171 0</inkml:trace>
  <inkml:trace contextRef="#ctx0" brushRef="#br0" timeOffset="184310.5216">19587 14808 486 0,'-4'-11'190'0,"1"4"-169"0,-1 6 6 16,1 1-25 0,0 13-7-16,1 5 3 0,1 6 0 15,1 1 2-15,0 1 1 16,0-1 3-16,1-3-4 15,7-3 4-15,-2-4-8 16,2-3 4-16,3-5 1 16,0-4 2-16,3-3 4 0,1 0 0 15,-3-3-4-15,5-8-1 16,-7 3 2-16,2-3 6 16,-4 2-1-16,-1 1-3 15,-3 4-1-15,-1 2-3 0,-1 2-4 16,0 0-7-16,-2 6 6 15,3 4 0-15,3 1 4 16,-2-3 1-16,3 3-2 16,1-5 3-16,7-2-4 15,-1-4 4-15,5 0 2 16,0 0-4-16,3-4 3 0,-2-7 3 16,-5-2-1-16,4-3 2 15,-9-1 0-15,-1-4 2 16,-1-1-4-16,-8-2-4 15,0 1-3-15,0 2-2 16,-8 7 3-16,-1 0-2 16,2 10 1-16,-1 4-25 0,0 8-56 15,4 9-11-15,1 3-80 16</inkml:trace>
  <inkml:trace contextRef="#ctx0" brushRef="#br0" timeOffset="184529.2589">20052 15052 672 0,'3'4'23'0,"1"1"0"0,-2 3-22 16,-1 2 4-16,-1 6 7 16,0 4-5-16,0 3-4 15,0 2-1-15,0 1 0 16,0-2 0-16,3-6-21 15,4-4-45-15,2-7-55 16,3-5-60-16</inkml:trace>
  <inkml:trace contextRef="#ctx0" brushRef="#br0" timeOffset="184982.369">20307 14765 599 0,'0'-7'6'0,"3"4"16"15,12 3-22-15,-1 2 6 16,4 7 5-16,-1 7-6 16,-3 0-2-16,-2 2-1 15,-4 3-1-15,-5-4 1 16,-3 1 1-16,0-2-3 15,-5-2 2-15,-1-1 2 16,-1-4-2-16,2-6 0 0,3 1-1 16,2-4 1-16,0 0 6 15,0-7 44-15,9-5-23 16,4-8-18-16,2-6-2 16,6-3-3-16,-2-6 2 0,3 2-4 15,-4 3-1-15,-4 5 0 16,-6 8 3-16,-3 6 7 15,-3 8 1-15,-2 3-7 16,0 4-14-16,-8 10 3 16,1 5 4-16,0 8 0 15,2 6 1-15,-1-1 0 0,6 0-1 16,0-2-4-16,2-2-18 16,7-3-8-16,3-1-45 15,3-5-7-15,2-6-111 16</inkml:trace>
  <inkml:trace contextRef="#ctx0" brushRef="#br0" timeOffset="185372.9923">20702 14995 555 0,'0'-3'63'0,"0"-1"-21"16,0 0 6-16,0 4-18 0,0 0 4 15,0 0-26-15,0 0-13 16,1 8 4-16,-1 1 0 15,4 1 3-15,-2 3-1 16,-2-1-1-16,1-1 2 16,-1-2-1-16,0-4-1 0,0 0 1 15,0-2 0-15,3-3 1 16,1 0 4-16,1 0 18 16,0-10-12-16,4-1-8 15,2 1 2-15,1-1 2 16,-1-3-3-16,2 3 0 15,-4 4-2-15,-1 2 3 0,2 3 0 16,-5 2-6-16,2 0-2 16,0 7 0-16,1 6 0 15,2 1 3-15,-1 2-2 16,3 2 2-16,-2-2-1 0,-1 1 1 16,2-2-7-16,-2-6-24 15,1 2-42-15,3-9-24 16,-2-2-120-16</inkml:trace>
  <inkml:trace contextRef="#ctx0" brushRef="#br0" timeOffset="185669.8119">20846 14503 599 0,'17'-3'5'0,"10"3"13"16,9 1 11-16,6 19 13 15,6 5 3-15,6 12-6 16,-2 10-12-16,-4 9-10 0,-6 3-8 16,-11 8-2-16,-14-2-4 15,-9 5-4-15,-8-4 2 16,-10-3-1-16,-7-6 2 15,-7-6 0-15,-1-8-4 0,-7-9-23 16,1-7-21-16,-1-13-54 16,5-8-119-16</inkml:trace>
  <inkml:trace contextRef="#ctx0" brushRef="#br0" timeOffset="186482.2725">21510 14881 597 0,'-7'0'36'15,"3"0"28"-15,2-2-4 16,2-1-15-16,6-1-9 16,12 2-30-16,9-3-5 15,4 2-3-15,6 1 5 0,6 0-2 16,-1 2-22-16,-3 0-41 16,-5-2-34-16,-2-2-69 15,-5-4-265-15</inkml:trace>
  <inkml:trace contextRef="#ctx0" brushRef="#br0" timeOffset="186997.8649">21923 14670 573 0,'-3'-6'101'15,"1"-3"-71"-15,2 4 26 0,0 3-28 16,0 2-9-16,0 2-15 15,0 8-13-15,0 5 8 16,3 4 1-16,4 3 0 16,6 1 0-16,3 0-1 0,4-5-1 15,1-4-1-15,6-4-9 16,0-6 0-16,0-4 6 16,-3 0 6-16,0-10 5 15,-5-5-5-15,-3-3 3 16,-5-3 0-16,-4-3 0 15,-4 2 11-15,-3 0 0 16,0 4 0-16,0 0-4 0,-2 8-2 16,-3 3 0-16,3 3-5 15,1 4-3-15,1 1-5 16,0 15-2-16,1 3 7 16,6 6-1-16,0 9 0 0,5 0 2 15,-2 8-1-15,3-3-1 16,-2 1 3-16,-1-3-1 15,2-1-3-15,-9-8 3 16,1-3 0-16,-4-5-1 16,0-6 0-16,0-5 0 15,-6-5 0-15,-3-4 3 0,-4 0 1 16,1-8 0-16,-1-4-3 16,-1-4 0-16,-1 2-6 15,5 1-14-15,5 3-46 16,3 2-57-16,2 1-156 0</inkml:trace>
  <inkml:trace contextRef="#ctx0" brushRef="#br0" timeOffset="187404.1019">22502 15001 686 0,'-7'0'48'16,"-1"0"-49"-16,-3 1 11 15,3 5 0-15,0 2 13 16,1 2-17-16,1 0-1 0,1 2-2 16,4-2 0-16,1-2-2 15,-2-2-1-15,2-2 1 16,0-3 1-16,0-1 2 16,2 0 5-16,3-8 10 15,3-5-13-15,6-4-3 16,-2 0 3-16,3-4 1 0,2 1 0 15,0 2-3-15,-2 3-2 16,-3 4-2-16,-2 1 0 16,-3 9-1-16,-2 1 2 15,-1 1-4-15,-1 12 0 16,5 3-3-16,-1 4 7 0,2-1-1 16,-2 6 1-16,2-1 1 15,-2-3-2-15,0-3 3 16,0-3-3-16,1-4-15 15,3-5-50-15,-1-6-47 16,2-2-105-16</inkml:trace>
  <inkml:trace contextRef="#ctx0" brushRef="#br0" timeOffset="187732.1953">22483 14282 619 0,'0'-11'29'16,"4"4"-16"-16,16 7 30 0,16 2-29 16,10 18 29-16,15 8-2 15,8 8-11-15,2 10-8 16,3 6-10-16,-7 8 0 15,-14 5-5-15,-9 6-1 0,-16 1-6 16,-10 4 2-16,-18-2-2 16,-2 4 1-16,-20-9-1 15,-6-5 1-15,-8-2 2 16,-2-8-2-16,-3-6 1 16,-1-8-3-16,3-12-14 15,2-8-33-15,4-18-90 16</inkml:trace>
  <inkml:trace contextRef="#ctx0" brushRef="#br0" timeOffset="191919.6544">14746 14562 464 0,'-7'0'6'0,"-1"-4"11"16,6-1 5-16,2 2 10 0,2-1-14 15,13 0-13-15,4 1-1 16,8 0-1-16,2-1 3 16,3 4-2-16,-3-4-2 15,0 2 0-15,-4 1-2 16,-5-1 0-16,-4 2 0 15,-3-2-24-15,-4 2-64 0,-9 0 25 16,0 0-55-16,-4 0-52 16</inkml:trace>
  <inkml:trace contextRef="#ctx0" brushRef="#br0" timeOffset="192419.6195">14831 14518 234 0,'-12'-3'69'0,"3"2"-4"16,4-1-25-16,0-2-4 15,1 3-4-15,2-1-7 16,0 2-5-16,0 0-4 16,1 0-8-16,-1 0-5 0,-2 0-3 15,1 3 2-15,-2 7 0 16,1 0 4-16,1 4 2 16,-2 8 2-16,4 3-3 15,-1 9-2-15,2 9 1 16,0 7-1-16,0 10 0 0,3 3-2 15,7 6 1-15,-1 2 0 16,1 2 1-16,3-3 2 16,-4 1 2-16,0 1 6 15,0-4-1-15,-2-1-2 16,0-2-7-16,-3-3 0 16,-1-3-3-16,-1-2-1 0,-2-6 0 15,0-2 1-15,0-5-2 16,-7-1 7-16,2-5 9 15,-1-2-2-15,3-8-6 16,3-1-2-16,-2-8 1 16,2-1-6-16,0-6 3 0,0-1-4 15,0-2 3-15,0-4-3 16,4-4-2-16,1 2 4 16,2-3-1-16,2 0 6 15,4-3-3-15,2-1 0 16,2-1-5-16,5-1 1 0,-3 3-2 15,1 1 2-15,4 0-2 16,-2 2-21-16,4 0-57 16,-1-7-82-16</inkml:trace>
  <inkml:trace contextRef="#ctx0" brushRef="#br0" timeOffset="193528.939">23235 13932 528 0,'0'-9'9'0,"6"-1"18"16,12-3-13-16,7 3-8 16,11-3-4-16,0 2 4 0,7 2 4 15,0 2 2-15,-1 2 1 16,-5 5 3-16,1 0-5 16,-8 2-7-16,-2 14-2 15,-3 7-2-15,-8 11 0 16,-2 9-4-16,-4 10 6 0,-8 10 0 15,-1 6-2-15,-2 9 2 16,0 1 2-16,0-1 0 16,-4 3 1-16,3-3-2 15,-1 0 3-15,0-3 3 0,-1-5-6 16,-1 1 1-16,-1-6-2 16,0 0 0-16,0-2-1 15,2-3 1-15,1 2-2 16,2-2 2-16,0-3 2 15,0-5-3-15,0-2-1 16,0-4 2-16,-2-5-4 0,1-1 5 16,-1-5-3-16,2-5 0 15,-2-3-1-15,0-4 1 16,1-3 3-16,-3-3-3 16,0-4-1-16,-3 0 2 15,-2-4 1-15,-8-2 0 16,-3-1 6-16,-6-4 11 0,-4-2-5 15,-6 0-6-15,-8-2-7 16,0-11-13-16,-7-9-121 16</inkml:trace>
  <inkml:trace contextRef="#ctx0" brushRef="#br0" timeOffset="196653.7385">8716 16906 731 0,'-4'0'3'0,"-1"-4"-5"16,0 4 0-16,2 2 1 15,1 17-5-15,2 6 2 0,0 13 7 16,0 6 4-16,5 3-2 16,0-1 3-16,4-4-4 15,-1-9 1-15,2-6-4 16,-1-9 3-16,-1-7 3 16,4-6 6-16,-2-5 8 15,4-1 9-15,1-10-8 0,1-7-13 16,-1 0-8-16,-1-3 3 15,0 3-2-15,-3 1 1 16,-4 3-4-16,1 7 1 16,-5 3 1-16,-1 4-5 15,0 2-7-15,1 13 9 0,-1 3 2 16,5-1 1-16,0 6 0 16,3-3 0-16,0 2 0 15,2-7-1-15,5 0 0 16,1-2 1-16,1-6-1 15,1-4 2-15,2-3-1 16,-3 0 1-16,0-10 9 0,0-7 2 16,-3-2 0-16,-3-5-3 15,-4-4 0-15,-2-4-2 16,-3-6 3-16,-4-3-2 16,0 0 2-16,0 2-5 0,-2 3-2 15,-5 8-3-15,2 6-2 16,0 10-1-16,-2 7-8 15,2 5-26-15,0 1-39 16,3 7-85-16,2-2-333 16</inkml:trace>
  <inkml:trace contextRef="#ctx0" brushRef="#br0" timeOffset="197231.8351">9303 17325 420 0,'-2'0'217'0,"-1"0"-164"15,-1 0 39-15,4 0-43 16,0 0-24-16,0 0-19 16,0 7-8-16,2 5 6 0,3 6 1 15,2 7-1-15,0 2-1 16,1 1-2-16,-6-1 0 16,-1-2-3-16,-1-7-29 15,0-7-84-15,0-11-283 16</inkml:trace>
  <inkml:trace contextRef="#ctx0" brushRef="#br0" timeOffset="198013.0446">9443 16592 483 0,'-3'-6'134'0,"0"-1"-102"0,1 2 37 15,1 3-34-15,1 2-8 16,0 0-10-16,0 7-17 16,1 6-1-16,4 6 2 15,2 8 3-15,-2 0 1 0,-1 3-3 16,-1-3 0-16,-3-2 2 16,0-2-4-16,0-5 1 15,0-7 0-15,0-4 1 16,0-4-2-16,0-3 3 15,0-7 4-15,7-9-1 16,1-5-6-16,2-6 3 0,3-4 7 16,1-1-3-16,2 2-5 15,1 2 0-15,0 6-5 16,1 4 1-16,-1 6 1 16,-3 4 0-16,1 7 0 15,-3 1-1-15,-2 3-30 16,2 10-24-16,-7 1-39 0,0-1-50 15,-5-1-200-15</inkml:trace>
  <inkml:trace contextRef="#ctx0" brushRef="#br0" timeOffset="198200.5159">9517 16692 515 0,'-4'0'63'0,"2"0"-3"16,2-6-9-16,0 3-8 0,2 1-6 15,12 2-30-15,4 0-6 16,8 4 3-16,3 5-4 16,3 4 1-16,4 2-2 15,-4 1-89-15,2-3-31 16,-7-3-128-16</inkml:trace>
  <inkml:trace contextRef="#ctx0" brushRef="#br0" timeOffset="198419.2464">9754 16727 571 0,'-4'0'11'0,"3"0"8"16,1 0 27-16,7-3 9 15,10 1-36-15,5-1-13 16,7-3-4-16,1 0 1 15,3 1-3-15,-1-2 2 0,-3 2-29 16,-6-4-60-16,-5 2-65 16,-7-2-232-16</inkml:trace>
  <inkml:trace contextRef="#ctx0" brushRef="#br0" timeOffset="198606.7271">9944 16599 137 0,'-2'-5'491'0,"1"1"-428"16,-3 0 15-16,4 4-51 0,0 0-14 16,0 6-17-16,0 8 3 15,0 2 1-15,4 6 1 16,-3 3 0-16,1 1 0 16,2-1-8-16,-3-2-57 15,3-3-60-15,-1-11-179 16</inkml:trace>
  <inkml:trace contextRef="#ctx0" brushRef="#br0" timeOffset="198809.8856">10114 16572 653 0,'-2'0'87'15,"1"0"-46"-15,-1 0-25 16,2 12-17-16,0 5 3 15,0 2-1-15,5 6 1 16,1 4 1-16,0 1-1 0,-5 1-1 16,-1-3-12-16,0-5-105 15,-8-7-134-15</inkml:trace>
  <inkml:trace contextRef="#ctx0" brushRef="#br0" timeOffset="199200.4344">9294 16388 612 0,'-15'-7'19'16,"5"4"17"-16,1 3 0 15,-1 3-15-15,4 15-15 0,2 8-3 16,1 11-1-16,-1 7-2 15,4 9 4-15,0 7-2 16,4-2 0-16,8 1 0 16,10-7 0-16,8-7-7 15,9-11-33-15,9-13-3 16,7-12-38-16,5-9-157 0</inkml:trace>
  <inkml:trace contextRef="#ctx0" brushRef="#br0" timeOffset="199481.6632">10007 16425 621 0,'10'-13'-1'0,"9"0"10"0,1 6 15 16,2 5 13-16,4 2 0 15,-1 7-19-15,2 11-4 16,0 7-1-16,-2 10-1 16,-4 7-6-16,-2 4-3 15,-5 6-2-15,-6 7 1 0,-5 0-1 16,-3-1 1-16,-3 2-1 16,-9-5-20-16,-2-9-75 15,-2-10-106-15</inkml:trace>
  <inkml:trace contextRef="#ctx0" brushRef="#br0" timeOffset="199950.3903">10626 17061 667 0,'-1'0'24'0,"1"0"-15"15,8-2 17-15,16-3-17 16,10-1 0-16,3 3-4 16,12-2-2-16,2 1-2 15,-3 3 0-15,-4 1-1 0,-10-2-74 16,-10-1-80-16</inkml:trace>
  <inkml:trace contextRef="#ctx0" brushRef="#br0" timeOffset="200106.635">10786 17173 578 0,'-9'6'14'0,"8"-3"-10"15,1 1 4-15,17-4 0 16,8 0 17-16,14 0-17 0,5 1-5 16,9-6-2-16,1-2-4 15,7-7-188-15</inkml:trace>
  <inkml:trace contextRef="#ctx0" brushRef="#br0" timeOffset="200778.462">12226 16856 696 0,'0'-16'27'16,"-1"3"6"-16,-1 6-2 0,0 5-16 16,2 2 1-16,-2 6-13 15,1 10-7-15,1 5 4 16,0 8 0-16,0 3 1 16,0 2-1-16,3 0 1 15,2-2 0-15,2-4 0 16,-3-5 0-16,2-6 0 0,-1-7-2 15,0-6 1-15,2-4-3 16,0 0 9-16,1-11 0 16,4-3-3-16,-3 2-3 15,1-3 1-15,-3 4-1 0,0 5 1 16,-2 4-1-16,-2 2-1 16,-1 0-3-16,3 7-1 15,0 5 4-15,2 3 1 16,0 0 0-16,3 0 0 15,2-7-6-15,1 0 0 16,1-6 2-16,1-2 4 16,2-4 2-16,-3-7 2 0,2-3 1 15,-3-4 8-15,-2 0-3 16,-2-3 2-16,-4 0 0 16,-5-2-4-16,0-1-2 15,0 1 2-15,0 5-4 0,-7 2-6 16,-3 7-1-16,2 9-3 15,-1 0-15-15,4 7-27 16,1 6-51-16,0 1-112 16</inkml:trace>
  <inkml:trace contextRef="#ctx0" brushRef="#br0" timeOffset="200981.5698">12586 17212 561 0,'5'18'36'0,"0"-3"24"16,-1 2-4-16,-1 7-13 15,-1 2-15-15,1 4-20 16,-3 3-5-16,0 0-1 16,0-4-7-16,0-8-98 0,0-13-146 15</inkml:trace>
  <inkml:trace contextRef="#ctx0" brushRef="#br0" timeOffset="201559.6922">12639 16515 624 0,'0'0'41'0,"0"0"28"0,0 0-20 16,4 0-26-16,3 0-15 16,0 9-3-16,2 4 1 15,-1 2-3-15,-1 3 1 16,-4 2-4-16,-1-3 3 15,-2 1-3-15,0-5-1 0,0-4 4 16,0-4-4-16,0-5 2 16,0 0 6-16,0-12 1 15,0-4-5-15,5-7 0 16,4-4-3-16,8-3 1 16,0 1 3-16,5-3-1 15,1 5-3-15,4 4-2 0,-3 5 2 16,0 5-2-16,0 6 2 15,-6 6-1-15,-2 1-1 16,-5 5 1-16,-4 8-17 16,-5 2-12-16,-2 5-44 0,-2-2-47 15,-11-2-70-15</inkml:trace>
  <inkml:trace contextRef="#ctx0" brushRef="#br0" timeOffset="201747.1764">12766 16540 630 0,'0'0'44'0,"1"0"-19"15,6 4-13-15,5 1 20 16,5 2-10-16,0 4-17 16,4 1-4-16,0-1 1 15,-2 3-1-15,-4 2 0 0,-1-3-62 16,-7-4-92-16,-4 0-140 15</inkml:trace>
  <inkml:trace contextRef="#ctx0" brushRef="#br0" timeOffset="202012.7359">12508 16297 679 0,'-7'-10'14'16,"0"-1"14"-16,7 11-14 15,0 8-11-15,0 10-7 16,2 8 10-16,5 6 6 16,2 5 4-16,0 3-7 0,2 0-4 15,-1 5-4-15,0-4 3 16,0-3-14-16,2-6-80 15,3-8-58-15,-1-11-77 16</inkml:trace>
  <inkml:trace contextRef="#ctx0" brushRef="#br0" timeOffset="202262.7273">12883 16196 704 0,'8'-2'26'16,"4"2"-6"-16,8 0-23 16,6 14 5-16,8 9 2 15,-2 6 10-15,6 6 6 0,-6 3 2 16,-3 3 1-16,-6 5-6 16,-11 3-8-16,-6 2-5 15,-6 1-5-15,-13-2 4 16,-7 0-9-16,-5-7-42 15,2-11-36-15,2-9-86 0</inkml:trace>
  <inkml:trace contextRef="#ctx0" brushRef="#br0" timeOffset="202747.0582">13460 17009 374 0,'-4'4'359'15,"4"-4"-333"-15,0 0 12 16,9 0-23-16,13 0-2 0,3 0-4 16,11 0-3-16,3 0-7 15,10 0 1-15,7 0-49 16,2-8-85-16,8-7-103 15</inkml:trace>
  <inkml:trace contextRef="#ctx0" brushRef="#br0" timeOffset="203309.532">14434 16659 561 0,'-10'0'49'16,"6"0"-5"-16,4 0-3 16,0 0-7-16,6 0-4 15,5 0-19-15,1 4-6 16,5 12-2-16,-2 4-1 0,2 5 3 15,-8 5-3-15,-2 4-1 16,-7 0-1-16,0-2 1 16,0-5 0-16,-7-4 1 15,2-5-1-15,-1-11 0 16,3-5-1-16,3-2 5 16,0-11 3-16,3-7-5 0,8-5-2 15,1-4 0-15,8-5 0 16,2-2 1-16,0-1 2 15,2 3 4-15,3 1-3 16,-3 4-1-16,-1 10 2 16,-2 8-2-16,-6 9-2 0,-1 0 0 15,-4 14-5-15,0 11 0 16,-3 12 2-16,-3 8 0 16,2 8 2-16,-6 11 2 15,0 3 1-15,0 1-1 16,-3-1-1-16,-2-2 1 0,0-7-3 15,5-6 0-15,0-7 1 16,3-10-2-16,12-7-9 16,2-7 5-16,7-13-8 15,8-8-36-15,0-3-124 16</inkml:trace>
  <inkml:trace contextRef="#ctx0" brushRef="#br0" timeOffset="204184.4765">15446 16474 545 0,'-2'-16'13'15,"-5"2"36"-15,-2 1-4 16,-3 1 1-16,-1 1-10 15,1 4-10-15,-5 5-12 16,1 0-11-16,1 2 1 0,0 4-5 16,0 12 2-16,3 5-3 15,3 10 1-15,5 7 0 16,2 9 0-16,2 6 2 16,0 5 1-16,6 2 0 15,-1 5-2-15,-1-1 1 0,-3-1 0 16,-1 1 0-16,4-4-1 15,-1-1 1-15,4-5-1 16,1-4 8-16,1-2 0 16,3-2 1-16,0-4-3 15,-4-2-2-15,-1 0-2 0,-2-2 2 16,-3-5-1-16,-2-5-2 16,0-1 1-16,-5-4-1 15,-2-5-1-15,0-4-7 16,5-4-1-16,2-5 4 15,0-5 0-15,16 0-14 16,9 0 21-16,9-11-14 0,7-3-6 16,13-4-14-16,7-6-34 15,4-9-76-15</inkml:trace>
  <inkml:trace contextRef="#ctx0" brushRef="#br0" timeOffset="204981.2816">16351 16647 125 0,'7'-7'471'0,"-2"-2"-453"16,0-2 29-16,-2 2-1 15,-3 2-13-15,0 0-11 16,-9 2-16-16,-9-1-10 0,-4 3 2 15,-8 3 4-15,-4 0-2 16,-5 0 1-16,-3 3-3 16,1 10 2-16,1-1 2 15,4 1 0-15,8 1-2 16,3-1 0-16,11 1-7 16,13-2 6-16,1-1 1 0,20-4-4 15,10 2 8-15,9-2-1 16,9-3-2-16,0 0 3 15,0-1-2-15,-5 0 5 16,-5 3 7-16,-13 1-3 16,-8 0-8-16,-14 7-2 0,-3 2-6 15,-15 2 2-15,-7 6 4 16,-11-1 1-16,-7-2-1 16,-1 4 1-16,-2 0 0 15,1-3-1-15,3-1-2 16,7-2 2-16,5-2 0 15,10-3 0-15,5-5-1 0,12-2 0 16,5-7-4-16,22 0 7 16,9 0 5-16,13 0 4 15,10-11-8-15,8 0 0 16,2 1-2-16,-1 1-4 16,0-2 4-16,-7 2-24 0,-10-2-67 15,-5-1-142-15</inkml:trace>
  <inkml:trace contextRef="#ctx0" brushRef="#br0" timeOffset="206637.5343">15638 17323 181 0,'-5'0'281'16,"3"-7"-232"-16,0 0 26 15,2-2-12-15,0 4-14 16,0-3-13-16,2 1-11 0,5 4-11 16,0 1-9-16,2 2-1 15,-1 0-1-15,2 2-3 16,1 11-1-16,-2 5 1 15,0 1 0-15,-2 6 1 16,-2 2-1-16,-3-1-1 16,-2 1 1-16,0-4-3 0,0-8 4 15,0 1 0-15,-2-8 0 16,-1-4-1-16,3-4 4 16,-2-2 4-16,2-12 13 15,0-6-11-15,0 0-8 0,7-6 4 16,1 0 2-16,2-3-3 15,1 4-4-15,5 3-2 16,0 5-3-16,3 2 3 16,-2 8-2-16,1 5 2 15,2 2 0-15,-2 9 0 16,-2 9 0-16,0 5 1 16,-3 4-1-16,-2 5 1 0,-3 0-1 15,2 2 2-15,-3-6-2 16,2-3-33-16,-1-7-55 15,2-9-49-15,2-7-85 16</inkml:trace>
  <inkml:trace contextRef="#ctx0" brushRef="#br0" timeOffset="206903.1238">16193 17267 538 0,'0'-8'37'0,"-2"1"6"16,-3 3 5-16,-4 3-30 16,-2 1-7-16,-1 7-6 15,1 6 1-15,-2 7 3 0,4 4-2 16,2 2-2-16,3 4-3 16,4 3 1-16,0-1-3 15,0-2 0-15,11-5-1 16,4-3-1-16,0-7-28 15,5-3-6-15,0-10-18 16,1-2-69-16,-2-1-207 16</inkml:trace>
  <inkml:trace contextRef="#ctx0" brushRef="#br0" timeOffset="207059.3643">16132 17446 534 0,'-3'2'23'0,"3"-2"-29"16,1 0-1-16,15 0 14 16,8-4 1-16,3-3-25 15,5-1-66-15,2-9-108 0</inkml:trace>
  <inkml:trace contextRef="#ctx0" brushRef="#br0" timeOffset="207575.0014">16521 17234 431 0,'-2'0'284'0,"2"0"-228"15,0 0 0-15,0 0-27 16,0 2-18-16,0 10-13 15,0 4 0-15,0 7 4 16,7 4 0-16,0 0 0 16,-2 2-1-16,0 1 1 0,4-6-2 15,-1 0-14-15,0-10-38 16,-1-9-77-16,3-5-114 16</inkml:trace>
  <inkml:trace contextRef="#ctx0" brushRef="#br0" timeOffset="208043.6915">16514 17229 581 0,'-8'-7'62'0,"8"-4"-31"16,0 0 22-16,8 1-20 16,12 0-16-16,9 3-11 15,5 1 0-15,0 0-1 0,2 3 0 16,-4 3-4-16,-1 0-1 15,-11 0 0-15,-6 4 0 16,-6 6-1-16,-7-2-2 16,-1 3-12-16,-13 2 6 0,-4 0 8 15,-5-1 0-15,-3-4 0 16,-1 2 2-16,4-3-2 16,3-2 2-16,4 2 0 15,9-3-1-15,4-2 1 16,2-1-4-16,7 1-3 15,9 0 12-15,4 0 8 0,5-1-1 16,0 5-3-16,4-1-5 16,-4 2-2-16,-1 4-1 15,-7 2-1-15,-2-1-2 16,-6 6 2-16,-6-1-1 16,-3 5 3-16,-1-1-1 0,-12 3 3 15,-5-2-1-15,-4-7-2 16,0 2 3-16,1-9-3 15,0-1 0-15,3-7-1 16,3 0-17-16,7-6-46 16,2-7-43-16,6-11-192 15</inkml:trace>
  <inkml:trace contextRef="#ctx0" brushRef="#br0" timeOffset="208434.2754">16998 17250 546 0,'0'0'120'16,"0"-5"-112"-16,0 3 25 15,-2 0-20-15,-3 2-6 16,-3 0-5-16,1 0-2 0,-4 6 0 16,3 1 0-16,-6 1 0 15,6 3-6-15,-3 6-2 16,0-3-1-16,0-1-7 15,6 0 4-15,5-2 4 16,0-2 0-16,0-4-6 0,5-2 6 16,9-3 11-16,3 0 4 15,0-4-3-15,2-9-2 16,-4 2 16-16,4 0 10 16,-9 1 3-16,0 1-5 15,-1 4 4-15,-4 0-7 0,0 5-9 16,-2 0-10-16,2 0-5 15,-2 2-3-15,3 8 0 16,-1 5 5-16,2 2-2 16,1 3 1-16,0-4-12 15,1 4-38-15,2-10-63 16,2-6-130-16</inkml:trace>
  <inkml:trace contextRef="#ctx0" brushRef="#br0" timeOffset="208684.2561">17283 17048 723 0,'0'-1'52'0,"0"1"-16"16,0 1-31-16,0 14-3 15,0 6 11-15,2 6-5 0,1 2 1 16,0 1 6-16,2 0-6 15,-2-1-4-15,1-3-4 16,-1 1 0-16,-1-1 1 16,0-9-3-16,0-2-27 15,3-9-31-15,0-4-81 16,3-2-60-16</inkml:trace>
  <inkml:trace contextRef="#ctx0" brushRef="#br0" timeOffset="208840.4877">17301 17195 694 0,'-2'-4'54'16,"2"3"-15"-16,2-2-34 15,9 3-7-15,3 0 1 16,2 0 4-16,6-1-41 16,2-1-92-16,-4-2-140 0</inkml:trace>
  <inkml:trace contextRef="#ctx0" brushRef="#br0" timeOffset="209449.8376">17629 17136 467 0,'-5'0'142'0,"-6"-4"-91"16,3 1 5-16,-5 1-37 15,0 2 5-15,-1 0-12 16,0 11-8-16,-1-1 0 15,-1 4-1-15,3 3-2 0,1 2-1 16,3 1 0-16,4 2-1 16,0-1 2-16,5-2-2 15,0 1-3-15,15-6-11 16,1-5 6-16,6-2 2 16,3-7-10-16,2 0-6 0,0-5 5 15,-1-8 14-15,-2-4 6 16,-2-8 0-16,-6 0 10 15,-3-11 19-15,-3-3 4 16,0-9-7-16,-5-4 4 16,-2-1-6-16,-1 3-5 15,-2 8-3-15,0 10-5 0,0 12-4 16,0 12-6-16,0 8-4 16,0 5-6-16,2 13 1 15,3 11 4-15,-1 6 2 16,2 4 1-16,-3 5 1 0,1 0-2 15,-3-3 0-15,-1-2 0 16,2-7 0-16,0-3 1 16,0-8-2-16,1-7 2 15,1-2-3-15,5-7-1 16,0-5 2-16,3 0 6 16,1-6 1-16,-1-6-4 15,5-5-1-15,-3 2 2 0,0 1 1 16,-1-1 3-16,-1 6-5 15,0 4-4-15,-4 3 1 16,-1 2-1-16,2 0-3 16,1 2 3-16,-2 5 1 15,1 2 0-15,-1 5-21 0,1 0-25 16,-2 0-45-16,3-1-155 16</inkml:trace>
  <inkml:trace contextRef="#ctx0" brushRef="#br0" timeOffset="209918.5488">18148 17394 708 0,'2'-10'89'0,"4"-1"-46"16,1 4 8-16,-3 5-26 15,-3 2-9-15,1 2-13 16,-2 14-4-16,2 7 0 0,-2 4 2 16,0 5-2-16,0 3 3 15,0 3 0-15,0-5-2 16,2-2 1-16,3-4 0 15,0-6-12-15,-1-8-22 16,3-6-23-16,2-7-62 16,1 0-71-16</inkml:trace>
  <inkml:trace contextRef="#ctx0" brushRef="#br0" timeOffset="210059.1659">18195 17559 572 0,'-3'0'187'15,"3"-6"-129"-15,7 1-9 16,10-1-34-16,7-2-11 16,5-3-4-16,3 0 1 15,0-7-28-15,0-7-83 0,-3-8-338 16</inkml:trace>
  <inkml:trace contextRef="#ctx0" brushRef="#br0" timeOffset="211465.3123">18601 16213 504 0,'5'-19'27'0,"-3"1"36"0,1 2-8 16,1 6-9-16,0 0-9 16,-4 7 3-16,0 0-11 15,0 3-13-15,0 0-11 16,0 10-11-16,0 13 6 16,-6 12 1-16,4 13 3 0,-3 10 1 15,4 15 2-15,-1 8 3 16,2 11-2-16,0 8-3 15,0 7 2-15,5 5-3 16,8 0 0-16,6-7 1 16,5-9-1-16,3-9-1 15,5-10-2-15,2-16-1 0,2-8-1 16,1-14-5-16,4-12-42 16,-4-16-41-16,1-11-171 15</inkml:trace>
  <inkml:trace contextRef="#ctx0" brushRef="#br0" timeOffset="212480.9056">19220 16347 444 0,'0'-17'98'0,"-1"4"-42"15,-3 2 8-15,4 6-6 16,-2 5-17-16,2 0-15 15,-3 18-21-15,0 10-10 16,-4 13 7-16,0 13 8 0,2 16 6 16,2 8-2-16,3 9-4 15,0 6-6-15,0 2-1 16,8-6-3-16,6-10-3 16,1-12-22-16,2-15-13 0,2-20-55 15,4-16-54-15,3-16-243 16</inkml:trace>
  <inkml:trace contextRef="#ctx0" brushRef="#br0" timeOffset="213371.4173">19529 16579 693 0,'-1'-5'39'0,"-1"1"0"0,-2 4-17 16,4 9-25-16,0 7 2 15,0 9 2-15,0 4-1 16,2 5 0-16,5 0 2 15,-2-2-2-15,5 0 0 16,-3-7 2-16,0-4-1 0,-4-5-2 16,2-5 1-1,3-9-1-15,-1-2 0 0,2 0 6 16,2-7 0-16,2-7-2 16,-1-3-1-16,3-2-1 15,-3 1 1-15,-1 0-1 16,-4 2 0-16,-2 7-1 15,-1 0 1-15,-2 7 0 0,-2 2-2 16,0 0-5-16,0 11 4 16,0 0 2-16,0 7 0 15,0-2 0-15,0 0 1 16,0 2-1-16,3-8 0 0,2 3 0 16,7-6 0-16,-2-3 0 15,7-4 0-15,-2 0 3 16,6-4-2-16,0-7 0 15,-3-1 1-15,-2-1-1 16,-2-5 2-16,-5 0 8 16,-3-1 2-16,-4-4-2 0,-2 1-4 15,0-1-4-15,-8 2-1 16,-1 1-2-16,1 4-1 16,-4 4 1-16,5 2 1 15,0 5-7-15,2 3-38 0,2 1-42 16,3-3-136-1</inkml:trace>
  <inkml:trace contextRef="#ctx0" brushRef="#br0" timeOffset="214074.4939">20013 16873 638 0,'0'0'25'16,"0"0"-6"-16,-9-3 15 15,-1 3-28-15,5 2-7 0,0 9 0 16,1 6-2-16,1 5 3 15,-1 1-1-15,2 2 2 16,2-2-1-16,0-1 0 16,2-7-4-16,11-4 3 15,2-5 1-15,4-6 1 0,1 0 5 16,1-4 1-16,-5-10-4 16,0 0 13-16,-5-4 12 15,-4-4-3-15,-3 3-4 16,-4-2-7-16,0 1-6 15,-2 0-5-15,-5 6-1 0,-3 5-7 16,-4 4 4-16,4 1 0 16,0 4 0-16,3 0-25 15,6 0-36-15,1 2-49 16,3-2-207-16</inkml:trace>
  <inkml:trace contextRef="#ctx0" brushRef="#br0" timeOffset="214261.9927">20260 16722 610 0,'-3'0'27'0,"3"0"-4"16,14-3 15-16,9-3-34 15,8 0 3-15,5 3 2 16,-2 1-6-16,0 1-2 0,-6 1-30 15,-2-2-67-15,-10 0-74 16</inkml:trace>
  <inkml:trace contextRef="#ctx0" brushRef="#br0" timeOffset="214465.1406">20393 16611 649 0,'-2'-7'66'15,"0"0"-27"-15,2 5 2 16,-1 2-18-16,1 6-10 16,0 10-19-16,0 7 6 0,0 6 0 15,0 3 0-15,0 5 0 16,3-1-15-16,6-1-45 16,4-8-79-16,3-9-227 15</inkml:trace>
  <inkml:trace contextRef="#ctx0" brushRef="#br0" timeOffset="214980.6951">20669 16552 635 0,'-5'-14'27'0,"0"5"12"15,3 5-4-15,1 4-4 0,-1 0-14 16,2 12-24-16,0 2 7 15,0 4-1-15,0 1 4 16,2 0-4-16,3-1 1 16,0-1 3-16,-2-5-6 0,3-1 3 15,2-2-1-15,0-2 2 16,3-3-3-16,0-1 4 16,0 1-1-16,3-4-3 15,-3 0-1-15,3-4 4 16,-3-7 1-16,0-1 2 0,-3-2-3 15,1 1 5-15,-1 2 4 16,-3 1 8-16,-1 4-1 16,-3 6-11-16,1 0-6 15,0 4-6-15,0 6 2 16,-1 5 3-16,1 2 1 16,2 3-2-16,2-3 5 0,-1-4-3 15,2-1 1-15,3-2-1 16,4-6-1-16,3-4 3 15,3 0 2-15,0-8-3 16,1-4 1-16,-3-2-1 16,-2-6 2-16,-3-5-1 0,-4-2 0 15,-7-5 2-15,-2 2-3 16,0-1 1-16,-13 7-6 16,-3 2 2-16,-3 8-2 15,-1 3-46-15,1-3-133 0</inkml:trace>
  <inkml:trace contextRef="#ctx0" brushRef="#br0" timeOffset="216105.6061">18436 14282 189 0,'-6'0'336'16,"1"-4"-299"-16,5 2 19 15,0 2-27-15,0 0-9 0,0 8-26 16,5 6 5-16,3 7 6 15,-1 6-1-15,0 2-1 16,-2-1-2-16,-1-1 1 16,-3 0-1-16,-1-6 0 0,0-5 0 15,0-7-1-15,0-2 1 16,0-5 1-16,0-2 11 16,0-4 40-16,0-8-21 15,0-4-21-15,3-4 1 16,0-3-3-16,1-1-5 15,3-3-2-15,0 4-1 0,3-1-1 16,2 4 1-16,0 6-7 16,3 3-1-16,2 8 5 15,-2 1-10-15,-1 2-21 16,-3 4-12-16,-4 6-11 16,-1 3-14-16,-5-3-23 0,1 1-36 15</inkml:trace>
  <inkml:trace contextRef="#ctx0" brushRef="#br0" timeOffset="216355.6067">18491 14369 369 0,'-5'0'89'15,"3"0"-43"-15,2 2 26 16,0 0-28-16,5 3-28 16,10 0 6-16,1 5 2 15,6 0-13-15,1 1-10 16,1 1 1-16,-2 1 0 16,-3-2-22-16,-4-3-59 0,-5-2-31 15,-6-2-108-15</inkml:trace>
  <inkml:trace contextRef="#ctx0" brushRef="#br0" timeOffset="216699.3213">18338 14184 495 0,'-3'-7'25'0,"1"1"43"16,0 1-16-16,2 5-12 16,0 0-2-16,0 7-35 0,0 7-11 15,0 10 7-15,-1 2 5 16,-3 10 1-16,1 4-2 15,-1-2-3-15,1 2 4 16,3-1-3-16,0-5-1 0,0-5-22 16,3-10-17-16,8-5-30 15,5-8-25-15,5-6-1 16,-1 0-126-16</inkml:trace>
  <inkml:trace contextRef="#ctx0" brushRef="#br0" timeOffset="216902.4368">18538 14153 482 0,'2'-16'39'15,"3"2"36"-15,4 5-21 16,6 4-27-16,5 3-6 16,4 2-10-16,8 2-5 0,3 12-3 15,-4 6-3-15,0 8 1 16,-11 8-2-16,-6 5-1 15,-13 7 2-15,-1 6-6 16,-13-3-36-16,-6-2-31 0,-5-8-110 16</inkml:trace>
  <inkml:trace contextRef="#ctx0" brushRef="#br0" timeOffset="217714.8739">20021 14225 550 0,'-5'-9'22'0,"3"2"29"0,2 3-7 15,0 2-13-15,4 2 4 16,3 0-21-16,4 8-9 15,0 6-3-15,-3 7-1 16,2 6 0-16,-3 7-2 16,-7 0 2-16,0-2 0 0,0-2 1 15,0-7-2-15,0-1 1 16,-4-10 0-16,3-3 0 16,1-7 1-16,0-2 4 15,0-2 19-15,5-12 5 16,4-2-22-16,6-5-4 0,4-4-2 15,2 0 2-15,5 0-4 16,1 0 1-16,1 5-3 16,5 4 1-16,-9 5-1 15,0 6 0-15,-8 5-17 16,-2 0-23-16,-5 0-26 0,-7 9 4 16,-2 0-19-16,-4 0-74 15</inkml:trace>
  <inkml:trace contextRef="#ctx0" brushRef="#br0" timeOffset="217902.361">20138 14357 520 0,'0'0'52'0,"0"0"-8"16,4 0-17-16,8 4-16 15,6 3 11-15,2 1-8 16,1 5-5-16,3 1-6 0,-2 1-1 15,-5 0-1-15,-2-2-48 16,-6-2-105-16,-8-6-97 16</inkml:trace>
  <inkml:trace contextRef="#ctx0" brushRef="#br0" timeOffset="218183.5918">19918 14063 377 0,'-6'-8'239'0,"-3"5"-235"16,2 3 9-16,-5 7-17 16,2 11 2-16,-2 3 2 15,1 8-2-15,2 3 4 0,2 7-1 16,0 4 2-16,3 5-3 15,2 2 2-15,2-3 0 16,2-7-3-16,12-4-4 16,8-7-5-16,7-10-20 15,5-4-20-15,5-10-26 0,5-5-85 16</inkml:trace>
  <inkml:trace contextRef="#ctx0" brushRef="#br0" timeOffset="218417.9855">20101 14009 507 0,'10'-12'18'0,"10"6"29"16,11 6-27-16,3 0-5 15,3 12 1-15,6 10-3 0,1 3-1 16,-7 4-5-16,-5 5-1 15,-8 6-4-15,-12 7 0 16,-10 4-3-16,-2 7 3 16,-19 1-2-16,-8-6-49 0,-9-3-82 15</inkml:trace>
  <inkml:trace contextRef="#ctx0" brushRef="#br0" timeOffset="220355.533">19685 16094 536 0,'-5'-10'8'0,"3"4"9"15,1 1 10-15,1 4 4 16,0-2 4-16,0 3 2 0,0 0-16 15,5 9-19-15,0 7-2 16,0 3 1-16,2 8 1 16,-6 2 0-16,-1 0-2 15,0-2 2-15,0-4 1 16,0-2-1-16,-1-9-2 16,1-1 2-16,-2-6-2 0,2-5 2 15,0 0 2-15,0-3 8 16,7-10 15-16,3-3-16 15,7-7-5-15,-2 3-3 16,7-4-2-16,-2 4-1 16,0 0 1-16,0 5-1 0,-5 3-2 15,0 6 1-15,-3-1-30 16,-3 7-14-16,-1 0-21 16,-3 0-18-16,-5 5-58 15,0 2-143-15</inkml:trace>
  <inkml:trace contextRef="#ctx0" brushRef="#br0" timeOffset="220543.0205">19801 16210 470 0,'0'2'77'0,"0"-2"-58"16,0 3-10-16,7-1 12 16,7 4 26-16,6-1-7 15,1 1-7-15,1 2-17 16,-1-2-10-16,-1-2-3 15,-8 4-10-15,0-3-39 16,-9-3-27-16,-3 0-79 0,0-2-231 16</inkml:trace>
  <inkml:trace contextRef="#ctx0" brushRef="#br0" timeOffset="220808.655">19616 16069 553 0,'-9'-23'22'0,"-1"5"16"16,0 6-1-16,1 8-15 16,-2 4-16-16,0 0-6 15,3 11-2-15,-4 9 0 16,9 9 1-16,1 4 0 15,2 6 2-15,0 4 0 16,7 1 1-16,8 0-1 0,0-7-5 16,6-5-72-16,2-11-73 15,2-8-185-15</inkml:trace>
  <inkml:trace contextRef="#ctx0" brushRef="#br0" timeOffset="221043.0078">19765 15939 543 0,'14'-23'13'0,"6"5"12"16,5 4 5-16,4 10-1 16,2 4-5-16,1 4-16 15,-5 12-5-15,-1 9-1 16,-4 5-1-16,-7 4-2 15,-5 7-1-15,-8 7 2 0,-2 4 1 16,-4-1 1-16,-6-1-28 16,-3-8-90-16,2-9-321 15</inkml:trace>
  <inkml:trace contextRef="#ctx0" brushRef="#br0" timeOffset="221808.5997">21131 16779 644 0,'0'6'40'0,"0"-1"-39"16,0 2 7-16,0 5-3 15,5 4 1-15,-3 2-2 16,0 2-1-16,-1 2-1 16,2-1 0-16,-3-2-7 15,0-9-65-15,2-5-119 16</inkml:trace>
  <inkml:trace contextRef="#ctx0" brushRef="#br0" timeOffset="222308.5191">21233 16093 628 0,'-2'0'33'0,"2"-2"5"16,0 2-14-16,0 0-21 15,0 10-3-15,5 7 1 16,2 3 1-16,1 5 0 15,1 4 0-15,1-2 3 0,-3-4-5 16,0-2 2-16,-2-4-1 16,-2-7 2-16,-1-5-1 15,-2-3-4-15,0-2 4 16,0-3 6-16,0-11-3 16,0-4-2-16,6-2-1 15,5-5-3-15,1 0-2 0,8 0 4 16,4 6-3-16,-1-1-2 15,0 5 4-15,0 4-3 16,-6 5-26-16,-5 3-14 16,-5 3-12-16,-2 0-34 15,-5 0-65-15,0 0-228 0</inkml:trace>
  <inkml:trace contextRef="#ctx0" brushRef="#br0" timeOffset="222480.372">21352 16178 401 0,'0'5'118'16,"0"-1"-97"-16,13-1-3 16,1 5 8-16,2-1 15 15,2 0-1-15,2 0-24 16,-4 0-12-16,-2 0-3 16,-5 0-12-16,-2-3-58 15,-7-3-93-15,0-1-189 0</inkml:trace>
  <inkml:trace contextRef="#ctx0" brushRef="#br0" timeOffset="222730.3877">20991 16006 660 0,'-6'-5'13'0,"1"0"24"0,5 5 6 16,0 0-25-16,0 5-11 16,4 10-7-16,2 10-3 15,6 3 5-15,-3 5-3 16,2 5 2-16,1 3 0 16,-1 1-12-16,5-3-62 0,0-7-43 15,4-9-98-15</inkml:trace>
  <inkml:trace contextRef="#ctx0" brushRef="#br0" timeOffset="222964.7622">21416 15793 638 0,'8'-4'18'0,"11"4"-10"15,8 5-7-15,13 17 1 16,5 5 2-16,1 3 0 16,0 11 3-16,-5 1 0 15,-11 8-3-15,-10 8-4 16,-13 3 0-16,-7 4 0 16,-14-3-49-16,-13-6-115 0</inkml:trace>
  <inkml:trace contextRef="#ctx0" brushRef="#br0" timeOffset="223558.421">22120 16506 666 0,'0'-9'22'16,"0"0"0"-16,4 2 1 15,7 0-4-15,1 3-11 16,3 4-7-16,3 0 6 0,-3 0-7 16,-2 11 0-16,-4 3-1 15,-1 4 1-15,-6 0-3 16,-2 2 1-16,-2 1 3 16,-8-3-3-16,0 1 2 15,1-4-2-15,0-6 0 16,3-2 2-16,6-7 2 0,0 0-2 15,0 0 11-15,7-11-9 16,5-3-1-16,2-4 11 16,2-4 9-16,0-2-5 15,2-3-3-15,-2-2-1 0,1 3-4 16,-7 2-3-16,0 9-1 16,-7 2 2-16,1 8 3 15,-4 5-2-15,0 0-11 16,0 8-3-16,0 6 7 15,0 6 1-15,0 5-2 16,0 2 2-16,7 0 0 16,0-1-11-16,7-2-41 0,4-12-75 15,5-6-111-15</inkml:trace>
  <inkml:trace contextRef="#ctx0" brushRef="#br0" timeOffset="225917.6871">22544 16016 423 0,'-5'0'50'0,"3"-5"-10"0,1 0-4 16,1 1-15-16,-2 3-4 16,2-2-3-16,0 1-3 15,0 2-2-15,0 0-6 16,0 0 0-16,0 0-3 0,0 0 1 16,0 0 0-16,0 0 4 15,0 0 2-15,0 0 2 16,0 0 1-16,0 0-3 15,0 0-2-15,0 0-1 16,0 0-2-16,0 0-1 16,0 0 0-16,0 0 1 0,0 0-1 15,0 0-2-15,0 0 2 16,0 0 0-16,0 0 3 16,0 0-3-16,0 0-1 15,0 0 4-15,0-2-6 16,0 2 2-16,0 0 0 0,0 0-1 15,0 0-19-15,0 0-25 16,-2 0-11-16,-1 0-11 16,-2 0-33-16,2 0-118 15</inkml:trace>
  <inkml:trace contextRef="#ctx0" brushRef="#br0" timeOffset="227698.7677">22483 16012 226 0,'-3'0'31'16,"-1"2"13"-16,3-2 4 15,-1 0-6-15,2 0 20 16,0 0-1-16,0 0-9 0,0 0-21 15,0 2-12-15,0 1-6 16,3 3-1-16,4 3 5 16,5 8 8-16,5 5 4 15,5 7 0-15,7 6 2 16,1 9-11-16,6 6-6 16,-4 3-8-16,-1 5-1 0,-8 1-3 15,-10 3-1-15,-10-1 1 16,-3-2-1-16,-10-4 1 15,-9-1 0-15,2-10-1 16,-3-6 1-16,5-8-1 0,1-7-1 16,5-3 2-16,6-11-2 15,3-4-26-15,0-5-74 16,7-2-192-16</inkml:trace>
  <inkml:trace contextRef="#ctx0" brushRef="#br0" timeOffset="228042.4882">23133 16563 673 0,'0'0'44'0,"0"0"-43"16,12-4 0-16,8 1 3 0,9-2-6 15,9-1 5-15,5 1-22 16,9-4-72-16,2-2-53 16,-2-3-214-16</inkml:trace>
  <inkml:trace contextRef="#ctx0" brushRef="#br0" timeOffset="228495.6161">23695 16223 651 0,'-14'-8'59'0,"11"5"-37"16,3 3 7-16,0 1-23 15,3 11-1-15,4 5-3 16,2 4 0-16,4 3 1 16,-3-1-1-16,2 0-1 15,0-5-2-15,-2-2 2 0,3-5-7 16,0-5-11-16,0-3 7 15,-1-3 14-15,2 0 2 16,-1-9-2-16,-1-6 1 16,1-3-2-16,-2-3 5 15,-4-2 11-15,0-2 3 16,-3 4 0-16,-2 0-5 0,0 4 0 16,1 8 0-16,-1 6-9 15,0 3-10-15,3 5-5 16,0 13 4-16,0 9 3 15,3 5-2-15,-3 3 3 0,1 6-1 16,-5 4-1-16,1 1 3 16,-2-1 1-16,0-2-1 15,0-2 1-15,-7-9-3 16,-3-3 2-16,-2-8-2 16,2-5 2-16,-5-7-2 0,3-4-4 15,0-5-27-15,2 0-41 16,3-1-76-16</inkml:trace>
  <inkml:trace contextRef="#ctx0" brushRef="#br0" timeOffset="228886.183">24010 16683 686 0,'-3'5'46'15,"3"-1"-43"-15,0 3 13 0,0 5 9 16,0 1-2-16,0-1-14 16,1 1-7-16,1 1 0 15,-2-5 0-15,0-2 0 16,0-1 0-16,0-5 1 16,2-1 2-16,3 0 10 0,4-5 9 15,4-6-15-15,1-3-5 16,4-4 4-16,5-1 6 15,2-1 2-15,0-2 0 16,2 2-1-16,0 3 1 16,-1 4-7-16,-4 6-2 15,-3 6 1-15,-5 1-2 0,-1 6-4 16,-5 9-5-16,-2 6 2 16,1 4 0-16,-3 4 2 15,0-3-1-15,-1 3 1 16,4-4-17-16,3-2-27 0,5-8-36 15,-1-8-178-15</inkml:trace>
  <inkml:trace contextRef="#ctx0" brushRef="#br0" timeOffset="229589.4157">19122 16125 646 0,'2'-24'6'16,"-2"4"16"-16,0 7 27 16,0 3-7-16,0 7-11 15,0 3-6-15,-6 7-13 0,1 18-14 16,-3 18 0-16,3 15 3 15,2 19 3-15,-1 13 1 16,4 11-2-16,0 10 1 16,9 5-4-16,4 2 3 15,3-1-4-15,5-6-10 16,1-11-28-16,4-17-50 0,8-18-100 16</inkml:trace>
  <inkml:trace contextRef="#ctx0" brushRef="#br0" timeOffset="230370.7989">24134 15884 565 0,'-2'-2'30'15,"2"0"16"-15,4 2-6 16,16 0-28-16,13 13-4 16,12 5 8-16,11 12 2 0,7 10 8 15,5 12-4-15,0 15-1 16,-5 8 1-16,-6 8-5 15,-10 6-2-15,-11 2-8 16,-7 4-3-16,-12-6-2 16,-9 0 1-16,-8-1 2 15,-4-6 3-15,-14-2-3 0,-9-11-2 16,-3-8-1-16,-4-12-1 16,-4-10 1-16,-2-13-1 15,1-9-6-15,3-10-35 16,4-7-57-16,10-6-159 0</inkml:trace>
  <inkml:trace contextRef="#ctx0" brushRef="#br0" timeOffset="235386.4324">25247 16105 423 0,'-3'0'135'15,"1"-5"-90"-15,0-2 8 16,2 1-18-16,0 0 2 16,0 0-3-16,7 4-8 15,3-2-11-15,4 4-11 0,1 0-4 16,0 7 1-16,1 8-3 16,-4 4 2-16,-6 4-1 15,-2 6 1-15,-4 5-3 16,-2 1 4-16,-9 1-2 0,-3-2 1 15,-1-5 3-15,1-4-5 16,3-10 3-16,3-2 0 16,5-9 2-16,3-4-3 15,0 0 3-15,10-6 16 16,4-12 3-16,6-3-16 0,1-8-2 16,2-4 1-16,-3-5 1 15,-2 4 4-15,-4 1 2 16,-7 2-1-16,-1 9 1 15,-6 1 0-15,0 9-3 16,0 4-3-16,0 3-3 16,0 5-3-16,0 0-2 0,-4 15-6 15,4 4 6-15,0 5 1 16,0 7 1-16,4 5 0 16,3 1 1-16,-1 1 0 15,-1-2-14-15,4-4-16 16,-2-4 0-16,2-6-14 0,4-4-54 15,-1-6-119-15</inkml:trace>
  <inkml:trace contextRef="#ctx0" brushRef="#br0" timeOffset="235792.6668">25619 16440 423 0,'-4'0'311'15,"2"0"-290"-15,2 0 9 16,0 5-27-16,6 2 1 0,-1 3 3 16,2 3 2-16,0 4 0 15,1-2-3-15,-3 5-4 16,-2-3 0-16,-3-2-1 16,0 0 0-16,0-6 1 15,0-4-3-15,0-3 2 0,0-2 2 16,2 0 3-16,2-2 5 15,-1-7 0-15,5-7-3 16,3-2 1-16,1-2-2 16,-1-3-2-16,5 2 5 15,0 2 6-15,-2 4-2 0,-1 6-6 16,1 4-4-16,0 3-1 16,-1 2 0-16,0 3-2 15,0 8-2-15,1 4 2 16,-3 2-1-16,-2 5-1 15,-6 1 2-15,2-1-2 16,-3 1 2-16,0-4-29 0,0-8-36 16,-1-7-187-16</inkml:trace>
  <inkml:trace contextRef="#ctx0" brushRef="#br0" timeOffset="237964.3711">25858 15700 618 0,'7'0'29'0,"-6"-7"10"16,5 1 2-16,6 3-19 16,-1 1-4-16,7 2-1 0,5 0-4 15,8 7-4-15,11 13 3 16,0 7 3-16,11 9 0 15,2 11-4-15,1 12-2 16,-4 13-4-16,-8 9 0 16,-5 11-1-16,-9 2-1 15,-12-1 0-15,-8 5 4 16,-5-4 6-16,-5 1 0 0,0-6-3 16,-7 2-2-16,-3 0-3 15,-2-3-1-15,-7-9-1 16,-2-6 0-16,2-9 0 15,-3-11-3-15,0-11 2 16,1-9 1-16,1-8 0 0,3-9-1 16,3-5 0-16,2-8 0 15,1-3 0-15,-1-9 0 16,1-12-20-16,0-14-70 16,2-15-202-16</inkml:trace>
  <inkml:trace contextRef="#ctx0" brushRef="#br0" timeOffset="240042.3479">26220 15612 293 0,'0'0'327'0,"0"-3"-300"15,1-7-6-15,13-3-15 16,3-1-6-16,8-1 3 16,8-1-2-16,2 2 5 15,11 2-1-15,3-1 1 0,2 2 2 16,1 4 0-16,3 2-1 15,-8 3-1-15,-5 2-2 16,-8 0-3-16,-6 4 0 16,-11 4 0-16,-2 3-3 15,-7 2 1-15,1-1 0 0,-4 6 2 16,-1 1 1-16,-1 6 0 16,-3 4 5-16,0 5 0 15,0 7 3-15,0 7 5 16,0 7-5-16,0 6 1 15,0 6-4-15,-3 4 2 16,3 5 1-16,-2 3-3 0,2-2 1 16,0-1-1-16,6-3-1 15,5 0-1-15,3-1-1 16,2-8 0-16,4 2 0 16,-2-2 0-16,0 0-1 0,-2-3 1 15,-3-1-1-15,-1-4 0 16,-5-2-1-16,-3-4 0 15,-4-6-1-15,0-6-1 16,0-3 2-16,-6-8-1 16,-4-2 2-16,-1-4-2 15,-3-3 4-15,0-4 0 16,-5 1 2-16,-1-5-2 0,-2-1 0 16,-7-1 0-16,-7-3-2 15,-6 0 0-15,-6-1-1 16,-6 1 0-16,-4-4-3 15,-1 1 2-15,2-2-1 0,1 0-6 16,4-15-51-16,10-14-114 16</inkml:trace>
  <inkml:trace contextRef="#ctx0" brushRef="#br0" timeOffset="244198.2973">22351 16801 347 0,'-4'0'49'0,"2"0"7"0,1 0 7 16,1 0 0-16,0-2-6 15,0 0-14-15,0-2-19 16,0 2-5-16,3 2-2 15,1 0-5-15,-3 0-10 16,1 8-6-16,3 6 4 0,-3 0 3 16,3 8 0-16,-1-3-1 15,-1 3 1-15,0-1-2 16,-1-1 1-16,-2-1-1 16,0-4 0-16,0-5 0 15,0-4-2-15,0-2 4 0,0-4 2 16,0 0 2-16,0-10 7 15,0-4-1-15,0-2-3 16,0-6-1-16,0 1-4 16,1-2-1-16,8 5-3 15,-2 0-1-15,5 2-2 16,-2 7 1-16,2 2 0 0,3 3 1 16,-1 4 2-16,3 0-1 15,-4 0 0-15,4 10-2 16,-5 2 3-16,3 2-1 15,-3 2 0-15,-1 2 1 16,-2 0-1-16,-2 0 0 16,-1 0-1-16,-5-1-7 0,1 0-23 15,-2-3-28-15,0-8-53 16,0-6-205-16</inkml:trace>
  <inkml:trace contextRef="#ctx0" brushRef="#br0" timeOffset="252682.7004">8870 17992 595 0,'-3'-7'42'0,"-3"-2"23"0,5 5-11 16,1 2-29-16,0 2-17 16,0 0-5-16,0 4-5 15,0 9-2-15,3 10 4 16,1 7 6-16,-1 9-1 16,1 6 1-16,-3 5-2 15,1-2-1-15,-2-1-2 0,0-8 1 16,0-6-1-16,-2-9 0 15,-1-6 0-15,1-8 0 16,0-2 1-16,1-6 0 16,1-2 4-16,0-10 21 15,5-9-6-15,4-8-18 0,5-7-2 16,2-7 4-16,-1-4-2 16,1 5-1-16,4-2-2 15,-2 8 2-15,-2 4-5 16,2 12 2-16,-4 4 0 15,1 8-1-15,-1 6 0 16,-4 0 0-16,0 8-10 16,-1 8-20-16,-6 4-12 0,2 1-59 15,-3-3-57-15,0-4-184 16</inkml:trace>
  <inkml:trace contextRef="#ctx0" brushRef="#br0" timeOffset="252901.4274">8998 18184 566 0,'-9'0'28'0,"4"3"-7"16,3 2 8-16,2 2-7 16,0 2 0-16,0 5 2 15,5 4-4-15,7 1-3 16,3 1 4-16,1 2-12 15,4-1-6-15,-1-5-1 0,1-1-33 16,-2-10-83-16,0-5-72 16</inkml:trace>
  <inkml:trace contextRef="#ctx0" brushRef="#br0" timeOffset="253713.9862">9730 18151 243 0,'-7'0'335'0,"2"0"-307"16,-1 0-14-16,4 0 11 15,2 0 15-15,0 0-17 16,12 0-24-16,2 0 7 16,6 3 0-16,3 1 1 15,3 1-6-15,0-1 1 16,-1 3-3-16,-1-2-50 0,-4 0-41 16,-3-1-97-16</inkml:trace>
  <inkml:trace contextRef="#ctx0" brushRef="#br0" timeOffset="253885.8457">9766 18326 547 0,'-10'7'43'0,"4"-2"-15"16,6 0 10-16,4-1-15 16,12 0 16-16,7-4-12 15,9 0-15-15,4 2-9 0,6-2-2 16,3-8-3-16,3-1-78 15,-1-1-71-15,2-7-286 16</inkml:trace>
  <inkml:trace contextRef="#ctx0" brushRef="#br0" timeOffset="254917.138">10580 18040 569 0,'-4'-10'52'0,"-2"-3"-3"15,5 4 11-15,1 4-12 16,0 3-22-16,0 2-13 0,0 0-9 16,0 12-12-1,5 8 8-15,1 3 0 0,-1 9 2 16,2 6-1-16,-5 5 0 16,-2-3 1-16,0 2-2 15,0-5 0-15,-5-4 3 16,-4-13 0-16,5-3-3 15,0-10 0-15,2-6 0 0,2-1 4 16,0-7 7-16,0-11 1 16,12-4-8-16,2-9 2 15,2-3 4-15,4-3-3 16,1 1-3-16,1-2-2 0,1 6-2 16,0 2 0-16,-1 7-2 15,2 5 2-15,-3 4-1 16,-3 8-1-16,-2 6-1 15,-1 0-12-15,-3 10-35 16,-9 2-50-16,2 2-64 16,-5-3-245-16</inkml:trace>
  <inkml:trace contextRef="#ctx0" brushRef="#br0" timeOffset="255120.2577">10672 18197 660 0,'-3'0'46'0,"1"0"-5"16,2-2 1-16,8 2-31 15,4 0-3-15,7 6-4 0,2 2-2 16,6 5-2-16,3 3 0 16,1 0 2-16,3 1 0 15,2-5-37-15,4-3-76 16,-1-6-40-16,2-3-234 15</inkml:trace>
  <inkml:trace contextRef="#ctx0" brushRef="#br0" timeOffset="255354.6215">11307 18240 375 0,'-12'5'43'15,"5"-3"30"-15,4 0-9 16,3 0-34-16,6 0 2 16,12-1 7-16,5 1 6 15,4-2-15-15,4 0-21 0,3 0-8 16,-2 0 0-16,-1-2-5 16,-3-5-49-16,-1-2-66 15,-8-5-74-15</inkml:trace>
  <inkml:trace contextRef="#ctx0" brushRef="#br0" timeOffset="255573.3516">11417 18120 739 0,'-8'0'67'0,"4"0"-33"15,3 0-16-15,1 4-16 0,0 5 2 16,0 3 4-16,8 6 1 15,0 2-4-15,3 3 0 16,-3 2-3-16,2 3 0 16,-3 1-1-16,-4 0-3 15,4-6-29-15,0-5-49 0,1-11-118 16,4-7-384-16</inkml:trace>
  <inkml:trace contextRef="#ctx0" brushRef="#br0" timeOffset="255807.7455">11860 18024 694 0,'2'-11'153'0,"-2"4"-118"16,0 2 3-16,0 5-19 0,0 0-17 15,0 12-2-15,1 5 2 16,3 6 0-16,-1 9 2 15,2 7 1-15,0 9-2 16,2 4-2-16,0 7-1 16,-4-1 1-16,1-2-2 0,-4-12-39 15,0-20-65-15,0-24-464 16</inkml:trace>
  <inkml:trace contextRef="#ctx0" brushRef="#br0" timeOffset="271933.5045">6907 18063 141 0,'-2'0'27'0,"-1"0"3"15,1 0 22-15,2 0 5 16,-1 0-6-16,1 0-1 16,0-3-6-16,-2-1-5 15,2 3-9-15,0-1 0 16,0 0-19-16,0 2-8 0,0-2-4 15,2 2 0-15,1-2 1 16,4 2 1-16,3 0-2 16,-3-2 0-16,1 2 5 15,1-2 3-15,4 2-1 16,-2 0-2-16,0 0-1 0,1 0-1 16,0 0 2-16,1 0-4 15,-2 0 3-15,-1 2-3 16,0 4 4-16,-1-2 0 15,-2-1 2-15,1 2-2 16,-5-1 2-16,2-1 0 16,-3 4-2-16,1-1-1 0,-1 1 0 15,2-2 1-15,-3 3 1 16,3-1-2-16,-2-2 0 16,-1 0 0-16,-1 4 0 15,0-3 6-15,0 1 2 16,0-2 4-16,0 1-2 0,0-1 1 15,-3 0 0-15,-1 1-2 16,-1-1-7-16,2 0-3 16,-1 3 0-16,-1-3-1 15,2 2 0-15,-4 0-1 0,2 0 0 16,2 1 1-16,-1-3-1 16,2 2-2-16,-1 2 5 15,0-4-3-15,3 2 2 16,-4 0-2-16,1 1 0 15,3-1 0-15,-1 1 0 0,1 0 0 16,0 1 0-16,0-1-2 16,0 4 4-16,0-4-4 15,0 1 2-15,0 2 0 16,1-2 0-16,2-1 0 16,2 0 0-16,-3-1 0 15,3 0-1-15,0-2-1 16,2 1 2-16,1-2 0 0,1-1 0 15,0-1 1-15,-1-2-9 16,4 0-25-16,0 0-11 16,1 0-25-16,-1-2-103 15,3-9-219-15</inkml:trace>
  <inkml:trace contextRef="#ctx0" brushRef="#br0" timeOffset="273011.5637">7172 18458 179 0,'0'0'31'0,"0"0"-24"16,0 0 14-16,0 0 28 15,0 0 3-15,0 0-15 16,0 0 6-16,0 0-16 16,0 0-11-16,0 0 1 0,0 0-1 15,-2 0-3-15,2 0-7 16,0 0 0-16,0 0 5 15,0 0-2-15,-2 0 9 16,2 0 0-16,0 0 0 16,0 0-5-16,-2 0-1 0,2 0-4 15,0 0-6-15,-1 0-1 16,1 0 0-16,-2 0-1 16,0 1 1-16,2-1 0 15,-3 0-1-15,2 2 1 16,-1 0 1-16,0-2 1 0,0 2 1 15,-1-1-1-15,3 1-1 16,-3 2-1-16,-1-2 0 16,2 1 0-16,-3-1 0 15,2 2-1-15,-4-1 2 16,4 1 1-16,-4 0 0 16,4-1-2-16,-3 3 2 0,-2-3-2 15,3 0-1-15,2 1 2 16,-3-1 0-16,5 1 0 15,-3-2 0-15,3 2-2 16,-3-1 1-16,2 1-1 16,1 1-1-16,-2-2 1 0,1 0 1 15,0 0 0-15,1 0 0 16,-1 0-1-16,0-2-1 16,0-1-1-16,2 0-14 15,0 2-7-15,0-2-24 0,0 0-14 16,0 0-35-16,0-2-100 15</inkml:trace>
  <inkml:trace contextRef="#ctx0" brushRef="#br0" timeOffset="274277.3133">7049 18586 379 0,'0'2'44'0,"0"-2"-5"0,0 0-8 16,0 0 6-16,0 0 0 16,0 0-19-16,0 0-9 15,0 0-4-15,0 0 3 16,2 2 1-16,0-1 2 16,0 3-3-16,1 1 4 0,1 3 4 15,1-1-4-15,-1 0-4 16,3 4-2-16,-2 0-1 15,1-1 1-15,-3 4 0 16,2 0 6-16,0 1-1 16,-2-3 1-16,-3 2-5 0,2-1-1 15,-2 1 2-15,0-4 0 16,0 6-2-16,0-5-1 16,0 2-2-16,-2-3-1 15,1 2 0-15,-3 0-1 16,0-5 2-16,-2 2-2 15,-1-4 3-15,1 0 2 16,-6 3-6-16,-2-3 0 0,-1 2 0 16,-4-2 6-16,1 5-1 15,-1-5-2-15,0 4-2 16,-1-4-1-16,1 1 1 0,2 0 0 16,2-2 7-16,0 0-2 15,3-3-2-15,0-1-3 16,-2-3 1-16,2-20-2 15,-4-18 1-15,-3-12-30 16,-2-17-127-16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5:27:26.3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11860 11858 423 0,'0'-5'169'0,"-5"-2"-155"15,1 1-7-15,1 2 5 16,3 3-4-16,0-1-2 15,0 1 0-15,0 1-7 16,0 0 2-16,0 0-3 16,3 0 0-16,-1 4 0 0,1 3 1 15,1 4 2-15,-2 1 3 16,-2 5 0-16,1-1-1 16,-1 1 1-16,0 5-3 15,0 1 1-15,0 2-1 16,0 0-1-16,0 0 2 15,6 0-2-15,0 0 0 16,6-3 1-16,2-5-2 0,8-7 2 16,7-7 9-16,8-3 4 15,8-13 9-15,11-10 5 16,9-7-5-16,10-7-2 16,11-5-6-16,2-2-7 15,7-2-5-15,2-1 4 0,0 1 0 16,0 0-2-16,-2 1-2 15,-5 4-2-15,-12 4 0 16,-23-3-26-16,-29-2-228 16</inkml:trace>
  <inkml:trace contextRef="#ctx0" brushRef="#br0" timeOffset="5655.9664">27549 13680 695 0,'0'0'5'16,"0"0"1"-16,0-1-8 16,0 1-1-16,0 0-4 15,0 1 4-15,0 9 3 16,6 2-2-16,2 6 2 0,-1 3 1 16,3 8 2-16,2 4-1 15,0 7 3-15,3 7 2 16,1 6-2-16,2 2 1 15,1 4 2-15,0 5-4 16,1 4 0-16,-1 6-2 16,4 2 2-16,-2 3-2 15,2 6-1-15,-5 4 1 0,0 2 4 16,-1 2-2-16,0 1 10 16,-1 5 2-16,0-3-6 15,0 0 8-15,0 4-8 16,3 2 0-16,0-8-2 0,-1 3-3 15,1-6 2-15,3-2-2 16,-3-1 2-16,0-5-5 16,-1-1 6-16,1 3-3 15,-6-6-1-15,1-4 0 16,-1-4 0-16,-4-6 2 0,-4-5 0 16,1-7 0-16,-4-6 0 15,-2-6-1-15,0-3 3 16,0-6-4-16,0-8-1 15,0-4-1-15,0-5 0 16,0-8 0-16,0-7-2 0,7 0-12 16,7-14-16-16,8-19-16 15,5-12-88-15,5-13-129 16</inkml:trace>
  <inkml:trace contextRef="#ctx0" brushRef="#br0" timeOffset="6437.1807">28199 13604 608 0,'-13'-14'12'16,"3"1"1"-16,5 4 5 15,-1 6 6-15,6-1-15 0,0 4-6 16,0 0-8-16,0 13 4 16,6 3 1-16,-1 5 3 15,3 8 3-15,1 1-1 16,3 8-1-16,-2 2-1 15,3 5 2-15,-1 7 1 0,5 1 0 16,-1 6-2-16,2 2 4 16,3 1 3-16,2 3-2 15,4 1 1-15,2 3 7 16,3 4-5-16,-3 2-2 16,4 7-4-16,-3 4-2 15,1 0 2-15,-3 1-1 0,-1 0 0 16,-1 5-1-16,-4-1 1 15,-1 1 0-15,-1 3-1 16,-5 0-1-16,-3 4 1 16,2-3 0-16,-4-3 2 0,1 3 0 15,-4-3-1-15,4-2 2 16,-2 1 0-16,0-1-5 16,3-5 3-16,2-2-1 15,-1-6 0-15,0-4-1 16,1-10 0-16,-1-3-2 15,0-13 2-15,-5-6-2 0,1-6-2 16,-1-7 2-16,-3-11 0 16,-1-6 0-16,-1-5 3 15,-3-3-3-15,0-4 2 16,2 0 1-16,0-9 1 16,-2-18-6-16,-11-19-85 0,-14-25-626 15</inkml:trace>
  <inkml:trace contextRef="#ctx0" brushRef="#br0" timeOffset="17749.0756">3030 7377 218 0,'-19'-18'173'0,"2"0"-170"15,5-1 1-15,4-2-4 16,1 1 0-16,4-2-18 16,3 1-8-16,-2 0 18 0,-1-3 9 15,-3 3-2-15,0 1-1 16,-6-1-3-16,0 1-16 15,-3 4-16-15,-2 2 20 16,0 0 17-16,-2 0 0 16,1 2 7-16,0 2 31 0,0-1-6 15,1 2-1-15,3 1-4 16,-1 0-15-16,3 3-7 16,-2-2 0-16,3 2 0 15,4 3 2-15,0-3 3 0,2 2 7 16,5 2 3-16,0 1-7 15,0 0-9-15,8-2-10 16,8 2 10-16,6 0-2 16,3-2 1-16,6 2-2 15,3 0 1-15,3 0-3 16,5 0 2-16,3 0 0 16,11 0 1-16,1 2 0 0,9-2-1 15,6 0 2-15,7 0 1 16,8-5-2-16,4-2 1 15,6-2-1-15,3 1-2 16,4 0 3-16,5 1-3 16,-1-1 0-16,4 3 2 0,3 0-2 15,6 3 0-15,1-3 3 16,5-1-3-16,8-3 2 16,0 2-1-16,3 0 0 15,-1-2 0-15,6 2 0 16,1 0 0-16,0-1-1 0,2 1 1 15,0 2-1-15,1-1 0 16,3 3 1-16,-4 2-1 16,3-2 0-16,4 3 1 15,3 0-1-15,0 0 1 16,0-3-2-16,8-2 2 0,0-2-1 16,2 0 0-16,2-3 1 15,-2 2-1-15,4-1 2 16,-2 1 6-16,-1 1 2 15,-2 0 0-15,-3 0-2 16,-1 2-3-16,3-2 3 16,-6 0-1-16,3-1 0 0,5-1-3 15,-3 1 1-15,2-2-3 16,1-1-2-16,-3 5 1 16,-3-2-1-16,-2 1 2 15,-6 2-3-15,-4 2 2 0,-6-2 0 16,-4 1 0-16,-9 2 2 15,0 0 0-15,-9 0 0 16,-1 0 0-16,-7 2-1 16,-5-1-1-16,-2-2 1 15,-5 3-3-15,-8-1 2 16,-4-1 1-16,-8 1-1 0,-6 1-1 16,-11 0 1-16,-9 0 1 15,-11 0-2-15,-7 0 4 16,-11 4-4-16,-5-1 1 15,-8-2-1-15,-5 3-1 16,-5-2 1-16,-2 0-1 0,0 2-1 16,-4-3 4-16,-11 2 3 15,-7-1 3-15,-7 2-5 16,-8-2-1-16,-7 1 0 16,-4-2 2-16,-6 2-4 0,-5-3 2 15,-6 0-1-15,-3 0 1 16,-3 0-2-16,-7-3 2 15,-2 2-2-15,-2-2 0 16,-6-1 0-16,-2 1 0 16,-3 2 0-16,-5-2 0 15,-5 2 1-15,-1 1-1 0,-2 0 0 16,-5 0 0-16,-1 0 0 16,-4 0 1-16,-3 0-2 15,-3 0 2-15,0 0-1 16,-5 1 0-16,1-1 0 15,-2 3 1-15,2-2-2 16,0 0 2-16,-1 1-1 0,1 2 0 16,1-3 0-16,-3 1 1 15,-1 2-1-15,1 0 0 16,-1-2 1-16,0-1-2 0,1 3 1 16,5-3 1-16,-3 2-1 15,6 0 0-15,-4 0 0 16,2 1 0-16,-2 2 0 15,2-2 1-15,-2 0-2 16,0 1 2-16,0 4-1 16,2-3 0-16,1 0-1 15,3 4 2-15,-3-3-1 0,7 0 0 16,-3-2 1-16,4 1-1 16,-1-1-1-16,4-1 3 15,-6 2-2-15,3 0-1 16,-1 1 2-16,0 4 0 15,-4 0-2-15,2 3 2 16,2-3-1-16,1 3-1 0,-1-2 2 16,4 2-1-16,-2-3 0 15,3 0 0-15,-1 0 3 16,2-2-6-16,0-1 3 0,0 2 3 16,4-3-3-16,1-2 2 15,4 2 1-15,1 2 2 16,7-2-3-16,5 1-2 15,2 0 2-15,4 1-3 16,0-4-10-16,1-5-115 0</inkml:trace>
  <inkml:trace contextRef="#ctx0" brushRef="#br0" timeOffset="20952.0065">17164 16056 207 0,'-16'2'71'16,"2"-2"-66"-16,1 0-3 15,1 4-2-15,1 0-1 16,2-2 1-16,0-1-1 15,2 3 1-15,1-4 2 16,3 2 5-16,-1-2 29 0,4 1-5 16,0-1-31-16,0 4-12 15,0-4 13-15,11 0 23 16,4 0 11-16,4 0-10 16,8 0-10-16,2 0-5 15,6 0-4-15,4 0-2 16,2-4-1-16,3 1-2 0,7-4 2 15,5-1 1-15,3 0 3 16,7-1 3-16,4-2-1 16,6-1-3-16,3 0-2 15,5 2-2-15,1 1-1 0,0-2 1 16,7 3-2-16,6-4 1 16,-3 4-1-16,2-3 1 15,3 2 1-15,2 3 3 16,1-4-4-16,-1 3 3 15,4 2-3-15,0-1 1 0,0-1 1 16,-2 0 0-16,4 0-1 16,-4 2 2-16,5-4 5 15,3 1-1-15,1 1 1 16,-2 0-2-16,6 0-4 16,-3 0 1-16,0 0-4 15,3 0 0-15,-4 0 2 0,0-1 0 16,0 1-4-16,-5 0 6 15,-2 2-4-15,0-2 0 16,-5 0 3-16,-3-2 8 16,-6 1 8-16,-4 0 1 0,-2 3-1 15,-6-3-5-15,-7 4-4 16,-5 1-6-16,-9 3-3 16,-13 0 0-16,-12 2-3 15,-19 2-46-15,-15-4-152 16</inkml:trace>
  <inkml:trace contextRef="#ctx0" brushRef="#br0" timeOffset="22139.4406">18274 17787 92 0,'-9'0'274'16,"2"-4"-234"-16,7-1-3 16,0 0 5-16,0 1-18 15,2 0-15-15,10 0-7 16,3 1 1-16,6 0 7 16,4-1 3-16,11 1 3 0,4-1-5 15,6 1 1-15,8-3-3 16,4 2-4-16,5-1 2 15,3 2-4-15,6-1 3 16,2-1-2-16,-1 1 4 0,7-1-3 16,0 1 0-16,4-1 1 15,6 1 1-15,4-3 1 16,1 0-3-16,3-2-1 16,3-2-1-16,0 2 0 15,-3-3-1-15,-1 1 0 16,2 1 4-16,-8-1-1 0,3 4 0 15,2-3-1-15,1 3 3 16,1 0-2-16,1 0 1 16,3 2-2-16,-1-2-1 15,-2 1 1-15,1 3-4 16,-3-2 1-16,-1 1 0 0,-1 1-1 16,-5-1 2-16,2 0-2 15,0 2 2-15,-1-2 0 16,-1 3-3-16,0-2 2 15,3 1 0-15,-5 0-1 16,1 1 1-16,-3-1-1 0,-4 1 0 16,-1-4 2-16,-1 3-2 15,-5 0 0-15,-6-1 1 16,6 1 0-16,-4 0-1 16,-1 0 2-16,-3-2-2 15,-2 2 0-15,-4-2 2 0,-6 0 0 16,0 1 3-16,-4 0 1 15,-3 0 4-15,-3 2-3 16,-4-3 1-16,1 3-2 16,-6-1 0-16,-5 1-2 15,-4-2 1-15,-5 2-1 0,-3-1 1 16,-7 2 0-16,1 0-2 16,-6-3 0-16,-4 3-1 15,-1 0 0-15,0 0-1 16,-2 0 0-16,0 0-2 15,0 0-1-15,0 0-1 16,-4 6-6-16,-10-3-44 0,-4-9-50 16,-6-27-136-16</inkml:trace>
  <inkml:trace contextRef="#ctx0" brushRef="#br0" timeOffset="24030.1423">7712 15794 267 0,'-7'-3'16'0,"1"-4"31"15,3 2-23-15,-1-1-3 16,3 1-2-16,-3 1 11 16,4-1-11-16,0 1 0 15,0 3-2-15,0-1-9 0,0 2 0 16,0 0-6-16,0 0-3 15,0 0 1-15,2 3 0 16,3 1 1-16,0 1-1 16,-1 0 2-16,-1 1-2 15,3 1 3-15,0 2-2 0,-1-2 0 16,0 4 0-16,0-2 1 16,2 2 3-16,0-1-2 15,0 2 5-15,-1 1-2 16,1 1-2-16,0 2 1 15,0 1-1-15,-4-2-1 0,-1 3 1 16,-2-1 2-16,0 0-2 16,0 1 2-16,-5 2 2 15,-5-2-2-15,-2 4-3 16,1-2-1-16,0 4-1 16,0-2-1-16,3-4 2 0,2-2-2 15,2-3 0-15,2-2 1 16,2-4 0-16,0-4 2 15,0 1 0-15,4-2 8 16,4 0 3-16,0 1-6 16,3 1-1-16,4 3 2 0,2 0-4 15,2 4-2-15,2 1 0 16,-2 8-3-16,2-1 2 16,-2 6-1-16,-3 3-3 15,-3 8 4-15,-2 0 0 16,-9 7-2-16,-2 3 0 0,-2 4 1 15,-11 0 0-15,-1-1 1 16,-1-1-1-16,3-7 1 16,0-4-2-16,0-5-1 15,7-1 3-15,0-7-3 16,5-4 2-16,0-4-1 16,0-1-1-16,0-5 0 15,7-1 1-15,3-1 0 0,2 0 1 16,1 1 0-16,6 2 1 15,-5 1-1-15,2 6-1 16,-2 0 0-16,1 4 0 16,-6 4 0-16,0 3 0 0,-3 1 0 15,-3 4 0-15,-1 0 0 16,-2 7 0-16,0 4 0 16,0 5 1-16,0-3 0 15,-2 0-1-15,2-1 1 16,7-9-1-16,12-4-2 0,7-7 2 15,14-8 6-15,6-3 14 16,10-3 13-16,7-4-12 16,5-2-19-16,-9 1-1 15,-14-7-3-15,-20-18-152 16</inkml:trace>
  <inkml:trace contextRef="#ctx0" brushRef="#br0" timeOffset="27670.6335">28165 9867 688 0,'-9'-7'5'0,"-4"2"-1"16,2 5 12-16,4 8-10 15,4 18-11-15,1 6 4 0,0 9 1 16,2 3 0-16,0 3 1 15,7-3 1-15,5-3-2 16,1-6 1-16,2-9-3 16,-1-12 1-16,5-6-1 0,-6-8 5 15,6-8 33-15,3-11-6 16,-1-6-17-16,-1-2-9 16,-1 0-1-16,-3 2-1 15,-5 8-2-15,-2 4 1 16,-3 8 0-16,1 5-2 0,-4 1-11 15,4 14 8-15,5 4 4 16,0 4 2-16,4 0 0 16,2-1-2-16,0-2 1 15,5-6-1-15,4-7 1 16,-2-5 0-16,7-2 1 0,-3-13 1 16,2-6-1-16,-3-8-1 15,-6-2 3-15,-6-3-2 16,-6 0 1-16,-10-4 10 15,0 2 1-15,0 4-9 16,-8 2-1-16,-3 6-4 0,4 5 0 16,2 8 0-16,-1 7-3 15,2 2-39-15,3 12-50 16,1 6-14-16,0 2-67 16</inkml:trace>
  <inkml:trace contextRef="#ctx0" brushRef="#br0" timeOffset="28217.4557">28831 10236 533 0,'-9'-3'10'15,"-1"-1"56"-15,-3 4-29 16,0 0-25-16,0 11-5 16,1 4-4-16,2 4-1 15,-2 4-1-15,4 2-1 16,2 0 1-16,3 0-2 16,3-4 3-16,0-3-3 0,5-4-2 15,7-4 2-15,5-9-1 16,2-1 6-16,3-1 11 15,3-12 16-15,-1-5 0 0,-3-3-8 16,-5-4-6-16,-5 0 2 16,-8 0 0-16,-3 3-5 15,-2 3-3-15,-11 7-3 16,-8 4-7-16,0 8-5 16,3 0 2-16,0 6-15 0,9 1-54 15,7-2-60-15,2-5-243 16</inkml:trace>
  <inkml:trace contextRef="#ctx0" brushRef="#br0" timeOffset="28904.921">28975 9257 421 0,'0'-9'85'16,"0"-1"-66"-16,0 1 12 16,5 2-24-16,4 6 1 15,2-1-6-15,5 2-1 0,0 0 0 16,2 2-1-16,-5 8 0 15,-4 2 0-15,-4 2 0 16,-5 7 0-16,0-3 0 16,-9 4 6-16,-4-1-4 0,-1 1 1 15,2-3 1-15,1-3 2 16,4-1-1-16,5-4 1 16,2-1 0-16,0-4 2 15,14-4 0-15,11-2 11 16,7 0 6-16,10-1-18 0,3-8-3 15,0-2-2-15,-6-1 0 16,-8 1-2-16,-7 1 0 16,-14 0-40-16,-10-2-37 15,0 1-115-15</inkml:trace>
  <inkml:trace contextRef="#ctx0" brushRef="#br0" timeOffset="29201.7686">28833 9017 537 0,'-14'-11'7'15,"1"4"26"-15,2 5 0 16,2 2 3-16,2 5-20 0,5 17-14 15,-2 8-3-15,3 9-1 16,-1 8 5-16,2 9-4 16,0 2 3-16,0-1-1 15,0-2 1-15,11-5-2 16,5-8-2-16,6-7-29 0,0-9-10 16,5-8-35-16,2-12-41 15,3-6-125-15</inkml:trace>
  <inkml:trace contextRef="#ctx0" brushRef="#br0" timeOffset="29436.134">29235 9074 552 0,'3'-14'10'15,"14"-1"31"-15,6 6-27 0,12 2 7 16,5 7 11-16,6 0-7 15,2 18-9-15,-1 12-5 16,-8 11-7-16,-8 16-4 16,-11 16 2-16,-15 13-1 15,-5 10 3-15,-18 6 1 16,-15 1-16-16,-4-5-59 16,-4-10-64-16,2-19-214 0</inkml:trace>
  <inkml:trace contextRef="#ctx0" brushRef="#br0" timeOffset="29748.6073">29725 10340 749 0,'7'-4'79'15,"3"-4"-76"-15,-9-3 6 0,1 11-9 16,2 7-2-16,-3 9-3 16,1 5 4-16,-2 10 1 15,0-1 0-15,0 4 2 16,0 0-1-16,-3 0-17 15,1-6-57-15,2-10-56 0,0-9-134 16</inkml:trace>
  <inkml:trace contextRef="#ctx0" brushRef="#br0" timeOffset="30279.823">30460 9698 729 0,'3'-26'5'16,"-3"5"0"-16,0 9 8 0,0 8 4 15,0 4 1-15,0 0-2 16,0 11-23-16,0 6 6 16,-5 9 1-16,1 4 1 15,3 6-1-15,-1-1 1 16,-1 1 0-16,3-2-1 15,0-4 1-15,0-3-1 16,1-5 1-16,3-6-1 0,1-9 1 16,0-2-2-16,0-5 1 15,2 0 5-15,0-2-1 16,-1-5 0-16,3-4-2 16,3 4-1-16,-2 2-1 0,-1 3-3 15,-1 2 2-15,-1 0-1 16,1 2-1-16,-1 5 2 15,3 4 1-15,0-2 0 16,6 0 1-16,-1-4 0 16,2-2-1-16,0-3 2 0,1 0 0 15,-2-10 1-15,2-6 7 16,-4-5 6-16,1-8-1 16,-4-3-3-16,-1-4-4 15,-2-2-4-15,-3 1-1 16,0 2-1-16,-3 6-1 0,-2 8 0 15,0 4-1-15,0 9-1 16,0 8-1-16,0 0-33 16,0 13-39-16,2 4-32 15,5-1-96-15</inkml:trace>
  <inkml:trace contextRef="#ctx0" brushRef="#br0" timeOffset="30576.6747">30957 10065 269 0,'5'-2'-5'0,"-5"-3"-8"15,0 2-89-15</inkml:trace>
  <inkml:trace contextRef="#ctx0" brushRef="#br0" timeOffset="31201.6192">30957 10065 422 0,'30'-52'34'0,"-26"45"77"16,-1-2-33-16,2 2-9 16,-2 0-13-16,-1 2-22 15,0 0-19-15,1 1-5 16,-3 4 0-16,0-2 0 0,0 2-3 15,0 0-7-15,0 0-4 16,0 6 1-16,0 2 1 16,0 3 3-16,0 0-1 15,0-2 1-15,0 2-2 16,0-5 4-16,2 0-2 16,-2-2 0-16,2-1-2 0,-2-3 3 15,2 2 0-15,-2-2-3 16,1 0 4-16,-1 0-1 15,0 0-1-15,0 0 0 0,0 0 2 16,0 0-3-16,0 0 4 16,0 0-3-16,0 0 3 15,0 0-2-15,0 0-1 16,0 0-2-16,0 0 3 16,0 0-2-16,0 0 0 15,0 0 0-15,0 0-1 0,0 0 0 16,0 0-1-16,0 0 3 15,0 0-1-15,0 0 0 16,0 0 1-16,0 0-1 16,0 0 2-16,0 0-1 15,0 0 0-15,0 0 0 16,2 0 1-16,-2 0 0 0,0 0 1 16,0 0-4-16,0 0 2 15,0 2-1-15,0 3-4 16,3 0 4-16,-3 6-2 15,2 0 0-15,-2 5 3 0,2-2-4 16,-2 6 5-16,4-1-2 16,0 1 0-16,1-2 0 15,0 0 2-15,2-3-2 16,0-4 0-16,-1-4-4 16,-6-5-43-16,0-2-90 15,-9-15-224-15</inkml:trace>
  <inkml:trace contextRef="#ctx0" brushRef="#br0" timeOffset="31670.3381">31052 9081 535 0,'2'-11'2'0,"-1"1"3"15,6 0 17-15,3 3 0 0,2 2 4 16,7-1-9-16,-2 5-11 15,1 1 2-15,-1 0 0 16,-5 0-1-16,-5 8-2 16,0 9-3-16,-2 4 1 15,-5 4 0-15,0 4-1 0,-5 1 1 16,-4 3 0-16,-4-2 0 16,-2-4-1-16,2-4 0 15,2-5-2-15,8-5 1 16,3-6-1-16,3-4-2 0,17-3 8 15,11 0 5-15,6-3 2 16,7-6-9-16,0-2-2 16,2 0-2-16,-9-2 1 15,-4 0-30-15,-15-3-100 16,-11-2-156-16</inkml:trace>
  <inkml:trace contextRef="#ctx0" brushRef="#br0" timeOffset="31951.5754">30938 8825 575 0,'-5'-5'8'16,"-2"4"3"-16,0 1 1 0,-3 8-7 15,-1 12-2-15,-2 7 1 16,0 9 1-16,1 6 1 16,2 12-2-16,-2 4-2 15,4 3 0-15,1 2 0 16,1-3-1-16,6-2 3 0,0-8-3 16,13-8 0-16,10-8-49 15,4-11-38-15,7-10-57 16</inkml:trace>
  <inkml:trace contextRef="#ctx0" brushRef="#br0" timeOffset="32248.4288">31422 8854 506 0,'0'-16'11'0,"0"2"37"16,8 3-7-16,9 4-20 16,5 1-4-16,7 6-5 15,5 2-3-15,3 15 2 0,3 4-2 16,-4 9 3 0,0 7-1-16,-9 12-3 0,-8 10-2 15,-12 10 2-15,-7 13-4 16,-21 12 1-16,-13 6 2 15,-11 1-2-15,-11 0-4 16,-7-5-74-16,-1-9-76 16</inkml:trace>
  <inkml:trace contextRef="#ctx0" brushRef="#br0" timeOffset="32998.3699">27917 10984 293 0,'-25'7'215'0,"5"-2"-211"15,6-5-1-15,5 3 10 16,3-3 17-16,6 0 12 16,4 0 11-16,18-5-29 15,10-5-15-15,14-5 10 16,18-3 5-16,9-1-9 15,14-1-6-15,4-1-5 16,11-1-2-16,8 2-1 16,4 0 0-16,8-2 2 0,6 1-3 15,7 1 3-15,-1 1-3 16,7-2 0-16,-7 6 1 16,-1-3-1-16,-1 0 2 0,-5-3-2 15,-3 1 3-15,-7-1 1 16,-5-2 17-16,-5 1 0 15,-10 3-3-15,-8-1-2 16,-5 4-5-16,-6 3-3 16,-7 3-4-16,-2 0 0 0,-6 2-4 15,-2 3 1-15,-8-1 0 16,-5 3-1-16,-6-1 1 16,-10 2-1-16,-8 0 0 15,-9 2-1-15,-10 0 0 16,-7 0-12-16,-25 8-78 15,-16-1 7-15,-15 2-37 0,-17-4-393 16</inkml:trace>
  <inkml:trace contextRef="#ctx0" brushRef="#br0" timeOffset="33654.6115">28118 11166 389 0,'0'2'42'0,"0"-2"-41"15,11 0-10-15,7 0 17 16,7 0 2-16,8-6 22 0,9-1-12 16,7-4-6-16,7-2-2 15,10 3 13-15,4-6-1 16,3 0-12-16,10-2 2 16,5-4-5-16,7 3-1 15,2 0 6-15,10-1 8 16,2-2-2-16,6 1-6 0,2 3-2 15,2-4-6-15,-2 3-1 16,4 1-4-16,-1-1 0 16,-1-1 0-16,-4-1 1 15,0 1-2-15,-9 3 0 16,-6-2 1-16,-7 1-1 0,-6 5 0 16,-10 1 1-16,-7 2-1 15,-7 1 0-15,-6 0 1 16,-7 1 2-16,-6 4 5 15,-8-1 2-15,-8 0-5 16,-8 1-4-16,-6 4-1 0,-10 0-1 16,-4 0-11-16,-11 0-111 15,-12-4-149-15</inkml:trace>
  <inkml:trace contextRef="#ctx0" brushRef="#br0" timeOffset="39763.9188">14924 6915 242 0,'0'-7'9'0,"0"0"35"16,0 0-9-16,0-1-10 15,3 3 1-15,3 0-8 0,4 1-4 16,1-1-7-16,5 1-3 16,4-3-1-16,3 5-1 15,4 1-2-15,3-1 0 16,1 2 1-16,1 0-1 16,5 0 0-16,0 3 0 15,6 1 0-15,1-1 2 0,7 3 15 16,3-2 12-16,4-1-7 15,6-1-4-15,6 1 0 16,4 1-6-16,5-1-4 16,6 1 1-16,4 0 1 15,3 1-1-15,3-3-3 0,0 0 0 16,7-1-3-16,-1 1 3 16,3-2 0-16,3 0-3 15,3 0 3-15,0-2 1 16,5 2-4-16,-2-1 2 15,6 1-2-15,-1-2-3 0,5 0 2 16,-1-1-1-16,5-3 1 16,-1 2-1-16,5-1-1 15,-2-2 2-15,1 0-3 16,4 0 2-16,0 1-1 16,3 1 2-16,3 2-3 0,2-3 1 15,-1 1 0-15,5-2 1 16,2 1-1-16,-1-2 1 15,2-3-1-15,-2 0 1 16,2 0 0-16,4-2 1 16,-4 3 3-16,0-1-1 0,0 3 0 15,-2-3-1-15,0 1-2 16,-1 4 2-16,1-2-3 16,-4 1 1-16,1 0 0 15,2 2 0-15,-5-1-1 16,3-1 1-16,-5 0-2 0,2 2 2 15,2-1-1-15,-4 1 2 16,3-2-2-16,-2 3-1 16,0-4 1-16,6 0 0 15,-5 0 0-15,7 0 2 16,-2-2-3-16,1-2 2 16,-1 0-1-16,7-1 1 0,-4 1 0 15,4 0 0-15,-2-2-1 16,0 0 0-16,5 1 1 15,-2-1 1-15,-1 0-1 16,3 1 5-16,0-1-3 16,2 2 1-16,0 2 1 0,-2 0-3 15,2 1 0-15,-1 0-1 16,0 0 0-16,-3 0-2 16,-7 4 2-16,0-2 0 15,-3 0-1-15,-5 0 1 0,-5 0-1 16,-3-1-1-16,-4 1 2 15,-1 2-1-15,-6-4 1 16,-3 2-1-16,-5 0 0 16,-3 0 1-16,-4-3 0 15,-7 5-1-15,-5-2 0 16,-6 1 0-16,-3-1 1 0,-9 0-1 16,-5 0-1-16,-7 2 2 15,-5-2-3-15,-8 0 4 16,-9 2 0-16,-5-3-2 15,-7 1 3-15,-11 2 10 16,-6 1 2-16,-6 4-8 16,-8 0-3-16,-25-5-48 0,-19-13-162 15</inkml:trace>
  <inkml:trace contextRef="#ctx0" brushRef="#br0" timeOffset="47091.7522">30729 5039 426 0,'4'-2'6'15,"1"-6"-6"-15,0 5 0 16,2 1 0-16,1 1 0 16,-1 1-1-16,-3-2 1 0,-1 2 0 15,-1 0 0-15,-2 0-4 16,0 0 0-16,-2 7 10 16,2 6 9-16,0-1-6 15,0 5 0-15,0 0-4 16,-2 4-1-16,2 2-2 15,0-1 1-15,0 1 1 0,0 3 1 16,0-4 1-16,2 2 3 16,5-2-1-16,1-2-2 15,1-2-1-15,-1-2 1 16,5-2 0-16,0-3 0 16,1-6 3-16,4-5 6 15,11-4 38-15,13-20 2 0,19-14-8 16,19-12-10-16,20-15-10 15,21-12-6-15,19-7-7 16,15-1-4-16,-3 2-3 16,3 9-3-16,-6 6 0 0,-13 13-1 15,-16 8 0-15,-23 10 1 16,-17 8-2-16,-21 8-2 16,-18 8 1-16,-19 6 1 15,-12 5 1-15,-10 2-2 16,-20 4-17-16,-19-1-122 0,-26-4-272 15</inkml:trace>
  <inkml:trace contextRef="#ctx0" brushRef="#br0" timeOffset="52279.3244">28814 12044 773 0,'0'-16'6'15,"0"3"-4"-15,0 12-1 16,0 1 0-16,-2 11-11 16,-3 16 2-16,4 9 5 15,-1 11 5-15,0 4 4 0,0 4-2 16,2 1-3-1,0-9 0-15,0-4 1 0,6-11-1 16,3-8 2-16,5-15-1 16,5-9 1-16,1-5 5 15,6-20 22-15,1-6-17 16,3-5-4-16,-3 1-4 0,-5 2-2 16,-3 7-2-16,-6 6 1 15,-4 9-5-15,-2 6 3 16,-3 5-5-16,-3 5-7 15,1 8 8-15,1 6 4 16,-1-1 0-16,-1 2 1 16,4-2 1-16,2-4-2 0,4-5 0 15,7-7 2-15,4-2 0 16,2-4 5-16,2-12 1 16,1-5 2-16,-4-6 2 15,-3-7 3-15,-6 0 2 16,-5-3-10-16,-5 2-5 0,-4 4 0 15,0 2-3-15,-2 10-1 16,-9 7-1-16,1 11-4 16,-3 1-36-16,2 13-19 15,3 8-55-15,-2 4-60 16</inkml:trace>
  <inkml:trace contextRef="#ctx0" brushRef="#br0" timeOffset="52623.0641">29325 12435 79 0,'-6'0'654'0,"0"0"-640"16,0 0 25-16,-2 0-25 16,7 12-14-16,-3 7-1 15,1 6 0-15,3 3 1 0,0 5 1 16,0-3 0-16,3 2 0 15,7-3-1-15,2-8 0 16,2-3-2-16,4-7-1 16,6-8 3-16,-2-3 1 15,5-9 8-15,-3-9 4 0,-2-5 3 16,-8-6-1-16,-4-3 6 16,-7 4 4-16,-3 0-7 15,-11 6-1-15,-5 6-6 16,-8 5-11-16,-3 10-2 15,-2 1 0-15,1 0-14 16,1 3-52-16,6-3-95 0</inkml:trace>
  <inkml:trace contextRef="#ctx0" brushRef="#br0" timeOffset="53357.381">29523 11431 702 0,'-2'-16'18'16,"2"0"32"-16,9 0-33 15,13 4-14-15,4 0-1 16,6 6 0-16,5 4 0 0,-2 2-2 15,-2 0 2 1,-10 9-2-16,-7 6-4 0,-9 4 4 16,-7 1-5-16,-5 1 1 15,-11-1 7-15,-6-3-2 16,2 0-3-16,1-7 7 16,6-2-7-16,2-3 4 0,8-3 2 15,3-2 1-15,10 0-6 16,9 0 5-16,6 0-3 15,3 0-1-15,7 0-2 16,-3 3 5-16,-3 6-3 0,-5 4-1 16,-5 2 1-16,-11 2-1 15,-6 1 1-15,-2 2 4 16,-12 0 5-16,-8 0 6 16,-6-2 0-16,2-2-6 15,-3-2-6-15,2-7 0 16,-4-1-2-16,2-5-13 0,0-1-54 15,-2-5-86-15,5-9-292 16</inkml:trace>
  <inkml:trace contextRef="#ctx0" brushRef="#br0" timeOffset="53576.1082">29425 11244 681 0,'-21'-11'18'0,"3"9"36"16,2 2-11-16,6 15-39 0,7 12-3 16,3 7 3-16,0 12-3 15,10 6 0-15,4 7-2 16,2 7 2-16,0 1 1 16,0-2-16-16,-2-10-121 15,5-12-168-15</inkml:trace>
  <inkml:trace contextRef="#ctx0" brushRef="#br0" timeOffset="53779.2328">29871 11212 576 0,'5'-5'62'16,"-1"-17"-49"-16,4 22 36 15,9 6-51-15,3 19 1 16,4 10-1-16,3 12 4 15,2 12-3-15,-7 12 1 0,-4 11 0 16,-9 9 1-16,-9 5 0 16,-5 3 0-16,-17-2-29 15,-7-5-211-15</inkml:trace>
  <inkml:trace contextRef="#ctx0" brushRef="#br0" timeOffset="54029.2153">30131 12673 839 0,'0'0'11'15,"0"0"-14"-15,-5 5-1 16,-6 10-2-16,-6 8 7 15,0 9 0-15,-3 11-1 0,3 9 0 16,0 6-1-16,3 5 1 16,4-5-1-16,5-8-94 15,3-14-177-15</inkml:trace>
  <inkml:trace contextRef="#ctx0" brushRef="#br0" timeOffset="54544.8281">30821 11746 774 0,'-10'0'-3'16,"0"8"-3"-16,-1 16 4 15,4 8 6-15,3 5 1 16,2 9 9-16,2 2 1 15,0 5-10-15,8 0-1 0,4-7-3 16,2-6 1-16,-1-9-1 16,1-13 0-16,1-12 0 15,-1-6 1-15,3-9 5 16,-2-13-2-16,2-6-3 0,0-3 0 16,-2 1 0-16,-3 6-1 15,-4 8 0-15,-2 6-1 16,-3 10 1-16,-3 0-4 15,0 14-5-15,0 4 6 16,0 5 3-16,0 4-1 16,5-2 1-16,0-2-1 15,2-5 0-15,5-5 1 0,3-10-1 16,2-3 2-16,7 0 3 16,0-16 3-16,3-6 1 15,0-7-3-15,-2-9-1 16,-3-1 2-16,-4-2 1 0,-5 5-5 15,-6 3-1-15,-4 6 1 16,-3 9-3-16,0 7 0 16,-5 7-3-16,-6 4-1 15,2 6-12-15,0 8-49 16,1 6-77-16,3 4-146 16</inkml:trace>
  <inkml:trace contextRef="#ctx0" brushRef="#br0" timeOffset="54732.3648">31318 12261 278 0,'11'12'487'0,"-2"1"-483"16,0 5 8-16,0 5 6 16,-6 14-3-16,-3 8-4 15,0 7-5-15,-2 1-2 0,-6 0-2 16,-4-4 0-16,0-12-54 15,5-13-91-15,5-19-147 16</inkml:trace>
  <inkml:trace contextRef="#ctx0" brushRef="#br0" timeOffset="55216.7181">31645 11191 665 0,'0'-8'-1'16,"13"3"-1"-16,2 3 4 15,5 2-1-15,2 0 0 0,0 4 1 16,-3 3 1-16,-1 0 2 15,-4 2-4-15,-7 2-1 16,-2 0 0-16,-5-1 1 16,0 3 1-16,0-4-1 15,0-1 0-15,0 0-1 0,0-5 1 16,0 1-1-16,-3-3 1 16,3 1 0-16,-2 4-2 15,2 1 5-15,0 4 3 16,10 3-2-16,6 4-1 15,0 3 3-15,5 4 0 16,-1 2 1-16,-1 0 4 16,-9-2 1-16,-5 0 5 0,-5-2 5 15,-2 0-5-15,-11-1-6 16,-11-1-2-16,-5-3-3 16,-5-2-3-16,-2-2-2 15,-4-1 1-15,-1-6-12 0,4-6-74 16,-1-1-108-16</inkml:trace>
  <inkml:trace contextRef="#ctx0" brushRef="#br0" timeOffset="55451.0796">31458 10973 732 0,'-11'-11'9'0,"4"6"-7"15,2 5 2-15,5 11-5 16,-2 15 0-16,2 12 5 0,0 11 4 16,-1 18-1-16,-1 10-2 15,-3 10-3-15,2 6 1 16,-1 3 0-16,4-3 1 16,0-9-30-16,14-21-106 15,5-16-61-15</inkml:trace>
  <inkml:trace contextRef="#ctx0" brushRef="#br0" timeOffset="55701.0431">32148 10944 680 0,'5'-3'6'16,"7"-12"-10"-16,10 15 1 15,5 22 9-15,7 12 15 0,2 12 16 16,-2 17-9-16,-4 12-12 16,-6 16-6-16,-15 9-4 15,-9 10-2-15,-18 10-1 16,-17-3 0-16,-11-6 0 16,-10-8-46-16,0-13-44 15,-7-15-70-15,-3-17-293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44:51.6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3878 5510 46 0,'-1'-10'393'0,"1"0"-373"16,0-1 42-16,0-1-6 16,1 1-24-16,6 2-10 15,2 2-5-15,1 2-9 0,0 2-3 16,0 3 0-16,0 4-5 16,1 9 3-16,-1 5 1 15,3 7 2-15,-2 1 5 16,-5 5 1-16,2-1-1 15,-4-1 0-15,-2-1-3 0,-2-5 3 16,0-3 1-16,0-9 0 16,0-2 0-16,0-8 3 15,0-1 5-15,0 0 14 16,0-12 9-16,0-3-23 16,0-8-20-16,1-2-2 15,3-1 2-15,1 1 1 0,-1 3 1 16,-1 5-2-16,3 2 1 15,-4 6-3-15,1 2 1 16,3 7-4-16,1 0-1 16,0 0 1-16,2 14 2 15,2 3 1-15,-1 4 4 16,2 2-2-16,0 0 0 0,-1-2 0 16,0-1 0-16,-3-4 1 15,-1-5-1-15,1-4-1 16,-1-5 1-16,-2-2-3 15,4 0 6-15,1-9 5 0,-2-7-2 16,1-3-3-16,4-5-2 16,-2-1 0-16,-3 0-1 15,4 4 1-15,-4 3 0 16,-2 4 1-16,-3 5-2 16,1 3-1-16,-1 6-2 15,2 0-6-15,0 4-1 0,2 9 7 16,1 4 2-16,4 3 1 15,-4 5 0-15,3 5 0 16,0-1-1-16,3-1 2 16,-3 1-20-16,2-4-28 15,1-6-22-15,-3-6-34 0,0-8-139 16</inkml:trace>
  <inkml:trace contextRef="#ctx0" brushRef="#br0" timeOffset="312.4411">4545 5524 105 0,'0'-4'574'0,"0"2"-536"15,0 1 24-15,0 1-47 16,2 0-10-16,-1 3-6 16,4 8 4-16,1 3-1 0,-3 1-1 15,2 4 0-15,-1-1 0 16,0 0 1-16,0-2-1 16,-2-2 2-16,-1-4-2 15,-1-4-20-15,2-4-25 16,-2-2-35-16,0-2-14 0,0-12-264 15</inkml:trace>
  <inkml:trace contextRef="#ctx0" brushRef="#br0" timeOffset="484.3027">4472 5276 644 0,'-3'-6'27'0,"-2"-1"0"16,3 5-11-16,2 2-11 15,0 0-6-15,3 0-15 16,4 4 9-16,6 5-35 16,-2-2-34-16,-1 2-72 0</inkml:trace>
  <inkml:trace contextRef="#ctx0" brushRef="#br0" timeOffset="1078.0249">4703 5474 556 0,'0'-9'49'16,"0"0"-9"-16,0 2 3 15,3 3-23-15,1 2-2 16,1 2-5-16,2 0-16 16,1 4-1-16,0 7 0 15,1 3 0-15,0 4 3 0,1 0-1 16,-4 1 2-16,0 1 0 15,-1-4 3-15,-2 0-1 16,4-3-2-16,-6-5 0 16,3-3 2-16,-4 1-2 15,0-6 2-15,2 0 2 0,-2 0 7 16,0-11-1-16,1-3-2 16,1-7-7-16,1-2 4 15,1-2-3-15,-1 0 1 16,5 1-3-16,-2 5 3 15,-1 6 12-15,0 3-2 0,2 6-8 16,1 4-6-16,1 0-4 16,1 9 2-16,3 3 2 15,-2 5 0-15,2 5 0 16,1 2 1-16,-2 2 2 16,1 3 0-16,-3 0 4 15,3-1-3-15,-2-1 0 0,-2 0 0 16,-6-9-3-16,-1-8-75 15,-2-10-238-15</inkml:trace>
  <inkml:trace contextRef="#ctx0" brushRef="#br0" timeOffset="2953.0565">3919 6005 482 0,'-2'-5'33'16,"1"1"29"-16,-1 3 1 15,0 1-38-15,2 0-17 16,0 9-11-16,0 7-3 0,0 7 7 15,0 9 10-15,4 6-1 16,-1-3 3-16,2-1-7 16,3-3-4-16,-2-10 3 15,-3-5-4-15,1-6-2 16,-1-5 0-16,2-5 2 16,3 0 9-16,1-8 19 0,0-6-10 15,-1-2-16-15,0-2 1 16,-1-2-3-16,0 4 2 15,-3 4-2-15,-1 1-3 16,-3 4 4-16,4 3-2 16,-2 4-2-16,2 0-6 0,1 7-9 15,4 4 15-15,-1 2 2 16,2 1 1-16,2 0 2 16,1 1-3-16,-1-5 0 15,2-1 3-15,0-3-3 16,-1-3 1-16,2-3-1 15,-1 0 6-15,1-6 2 0,-3-4 3 16,1-6-3-16,-4-5 2 16,-2-2 2-16,-2-4 0 15,-3-2-2-15,-2-3-5 16,0 1-4-16,0 5 4 16,-2 4-4-16,-1 5 1 0,-1 6-1 15,3 9-3-15,-3 2-12 16,2 5-78-16,1 8-36 15,1 1-159-15</inkml:trace>
  <inkml:trace contextRef="#ctx0" brushRef="#br0" timeOffset="3640.5198">4375 6330 570 0,'0'-2'44'0,"-1"-1"5"16,-1-1-9-16,0 4-27 0,-1 0-3 15,-1 0-6-15,1 7-8 16,-2 6 4-16,2-1-2 15,-1 5 4-15,3-3-2 16,1 0 0-16,0 0 0 0,1-1 0 16,6-4-3-16,3-4 3 15,0 0-1-15,3-5 3 16,-2 0 0-16,0-3 4 16,0-10-2-16,-2-1-1 15,-2-4-1-15,-4-5 2 0,-1 2-4 16,-2-6 1-16,0 5 0 15,0 3-2-15,-7 3 3 16,0 5 0-16,2 6 7 16,-3 5-13-16,1 0 0 15,2 4 3-15,1 6-17 0,2 2-30 16,2 3-37-16,0-2-184 16</inkml:trace>
  <inkml:trace contextRef="#ctx0" brushRef="#br0" timeOffset="3890.5383">4656 6335 700 0,'1'0'56'0,"-1"0"-38"15,0 0-3-15,0 0-9 0,0 10-1 16,0 4 4-16,0 9 2 15,0 7-6-15,-3 8-2 16,-4 0-1-16,2 2 1 16,-1-6-9-16,0-4-29 0,4-8-31 15,2-14-37-15,0-8-55 16,2 0-193-16</inkml:trace>
  <inkml:trace contextRef="#ctx0" brushRef="#br0" timeOffset="4452.9721">4744 6066 182 0,'0'-7'547'16,"-4"2"-528"-16,1 3 5 0,3 2-21 15,0 3-6-15,0 10 0 16,0 7 5-16,0 1 2 15,0 4-5-15,0-4 3 16,1-1-1-16,5-2-2 16,-3-4 1-16,2-5 2 0,2-4-2 15,0-1-2-15,-1-4 5 16,1 0 2-16,-1 0 0 16,2-5-1-16,-5-4 0 15,1-4-3-15,-3 1 3 16,3-1-4-16,-4 3 2 0,0 2-3 15,0 3 2-15,0 1-1 16,1 4 1-16,-1 0-7 16,2 4-1-16,-2 9 0 15,2-1 8-15,0 2 0 16,3 4-2-16,-1 0 3 16,3-4-2-16,0-1 2 0,2-5-2 15,1-3-1-15,-2-5 0 16,-1 0 5-16,4-8 0 15,-3-6-1-15,0-4 0 16,1-5 0-16,-1-6-2 0,-1-1 1 16,-2-2-2-16,-1 4 7 15,-3 0 8-15,-1 7 4 16,0 7 6-16,0 5-13 16,0 3-10-16,0 6-6 15,0 0-2-15,-1 6-14 16,-1 8-17-16,-2 4-9 0,3 0-81 15,-1-1-183-15</inkml:trace>
  <inkml:trace contextRef="#ctx0" brushRef="#br0" timeOffset="4671.7336">5058 6225 675 0,'0'0'71'0,"1"0"-7"0,-1 0-35 16,2 5-7-16,-2 4-18 15,0 9-3-15,0 5 0 16,0 9 0-16,0 6 1 16,-2 3-1-16,-5-4-55 15,-1-6-117-15,-5-13-201 0</inkml:trace>
  <inkml:trace contextRef="#ctx0" brushRef="#br0" timeOffset="5687.2778">5936 5397 378 0,'0'-5'190'0,"0"-1"-161"16,0 2 22-16,0 4-10 15,0 0-26-15,-1 8-12 0,1 6-10 16,0 8 10-16,0 2 11 16,0 7 0-16,3-2 1 15,2-1-10-15,-1-1-2 16,-1-4-2-16,1-3 3 16,-1-5-3-16,0-2-4 15,-1-4-53-15,-2-7-34 0,0-2-59 16,0-2-180-16</inkml:trace>
  <inkml:trace contextRef="#ctx0" brushRef="#br0" timeOffset="5874.7738">5864 5429 493 0,'-12'-11'140'16,"5"-3"-100"-16,5 0 4 15,2 0-22-15,16 3-25 16,7-4 2-16,6 5 4 15,3 1-3-15,4 6 0 0,0 1-3 16,-2 2-64-16,-4 0-4 16,-3 9-21-16,-3-1-66 15,-12 3-89-15</inkml:trace>
  <inkml:trace contextRef="#ctx0" brushRef="#br0" timeOffset="6062.2111">6013 5482 339 0,'-7'4'63'16,"5"-4"4"-16,2 0-29 16,0 0-10-16,0 0 0 15,11 0-16-15,4 0-3 0,4 0 6 16,4 0-12-16,-1 0-3 16,0 4 1-16,-1 1 0 15,-6 4-33-15,-7 5-81 16,-6 3-48-16</inkml:trace>
  <inkml:trace contextRef="#ctx0" brushRef="#br0" timeOffset="6218.4579">6042 5747 405 0,'-7'8'44'16,"5"-4"-10"-16,2 0 5 16,0-2 0-16,7 0-13 0,8-1 5 15,6 1-14-15,9-2-11 16,4 0 0-16,7 0-4 15,0 0-12-15,-2-7-101 16,1-6-229-16</inkml:trace>
  <inkml:trace contextRef="#ctx0" brushRef="#br0" timeOffset="6515.3203">6476 5256 516 0,'-5'-16'73'0,"0"5"-21"16,1 5 12-16,3 4-21 0,-1 2-12 15,2 2-16-15,0 11-24 16,-2 11 9-16,2 10-1 15,0 14 2-15,0 10 2 16,0 12-2-16,5 5 2 16,6 2-2-16,2-6 2 15,-1-7-15-15,2-10-58 0,1-15-54 16,-1-14-55-16</inkml:trace>
  <inkml:trace contextRef="#ctx0" brushRef="#br0" timeOffset="7077.7771">6782 5368 777 0,'-4'0'-1'0,"-3"0"-3"16,5 8-4-16,2 8 7 15,-3 9 11-15,3 1-1 16,0 6-4-16,0 3 0 16,0-2-3-16,7-2-1 0,0-5 1 15,-2-4-2-15,3-8 1 16,-1-5-2-16,0-5-1 16,2-4 4-16,-1-4 9 15,0-9-5-15,-1-2-2 0,0-3-4 16,-2 0 3-16,2 2-2 15,-6 5 0-15,1 2-1 16,-2 4 2-16,0 5-5 16,2 0-3-16,-2 2-4 15,2 6 6-15,1 3 4 0,0 2 1 16,4 3-1-16,1-4 1 16,-1 3-1-16,2-5 0 15,1-1 0-15,2-3 1 16,0-3-1-16,-1-3 0 15,2 0 1-15,-3-3 0 16,3-8-2-16,-2-5 2 0,-4-4 0 16,-4-1 1-16,3-3-1 15,-6-2 0-15,2-1 0 16,-2 5 3-16,0 1 7 16,0 7 2-16,0 3-9 0,0 8-4 15,0 3-1-15,-2 0-17 16,2 5-49-16,-2 4-34 15,1 4-93-15</inkml:trace>
  <inkml:trace contextRef="#ctx0" brushRef="#br0" timeOffset="7452.7386">7153 5661 445 0,'-5'9'41'15,"-2"0"15"-15,0 4-3 16,1 2-26-16,1 3-13 16,1 0-5-16,4 2-4 0,0-2-2 15,0-2-3-15,2 0 1 16,3-6-1-16,3-2 1 15,3-5 1-15,-1-3 10 16,3 0 14-16,-1-5-3 16,3-6-11-16,-3-7-2 0,-3 0-1 15,1-1 6-15,-9-2-3 16,1 1-5-16,-2 2 6 16,-2 4 4-16,-7 5 2 15,-2 3-8-15,-3 6-12 16,0 0 0-16,-2 4-6 15,1 3-68-15,5-5-97 0</inkml:trace>
  <inkml:trace contextRef="#ctx0" brushRef="#br0" timeOffset="7968.3527">7414 5723 99 0,'4'-8'549'0,"-4"2"-497"15,0 1 21-15,0 5-41 16,1 0-15-16,1 0-11 16,-2 13-9-16,4 4 4 15,-4 10 1-15,0 4 1 16,0 2-1-16,0 1 1 0,-4-2-1 15,1-7-29-15,-1-5-51 16,4-10-50-16,0-10-102 16</inkml:trace>
  <inkml:trace contextRef="#ctx0" brushRef="#br0" timeOffset="8499.5518">7678 5386 681 0,'0'-10'7'16,"0"4"13"-16,-2 6 7 15,0 0-21-15,0 9-13 16,2 9 3-16,0 0 4 16,0 3 0-16,0 3 3 15,4-3-3-15,3-2 0 16,1-2 2-16,-3-3-3 0,2-5 3 15,0-2-3-15,1-5-1 16,0-2 8-16,-1 0 1 16,4-6-1-16,-3-5-3 15,-1 1-2-15,-2-2 2 0,-2 1 0 16,1 2-2-16,-4 1 1 16,0 5 10-16,0 3-5 15,0 0-13-15,0 6-9 16,0 6 19-16,0 2-4 15,0 2 3-15,3-1-9 16,7 1-5-16,-1-4 3 0,-1-1 3 16,6-2 4-16,-6-4-3 15,4-5 1-15,2 0 6 16,-2-2 2-16,3-9-4 16,-3-3 3-16,3-2-2 15,-7-5 0-15,1 0 2 0,-5-3 15 16,-3-4 6-16,-1-1-5 15,0 3-3-15,-1-1-11 16,-5 7-3-16,1 6-5 16,0 8-5-16,0 6-34 15,-1 7-72-15,4 8-49 0,2 0-332 16</inkml:trace>
  <inkml:trace contextRef="#ctx0" brushRef="#br0" timeOffset="8812.0155">8037 5652 743 0,'-2'0'58'16,"-1"0"-30"-16,3 0-16 16,0 0-10-16,0 7 0 15,0 2-5-15,0 5 0 0,2 3 3 16,-1 6 1-16,1 2-1 16,-2-2 1-16,0-1-8 15,0-3-26-15,0-8-20 16,0-10-47-16,0-1-96 0</inkml:trace>
  <inkml:trace contextRef="#ctx0" brushRef="#br0" timeOffset="9108.8765">8073 5146 698 0,'-2'-7'6'16,"2"5"-14"-16,0 2 2 15,12 0 6-15,10 12 0 0,5 9 15 16,5 8 0-16,4 7-5 16,3 11-5-16,-7 11 5 15,-6 12-4-15,-8 10-2 16,-7 5-2-16,-11 3 0 0,0-2 1 15,-9-10-3-15,-9-6-11 16,-3-13-2-16,-1-9-24 16,-7-14-14-16,0-7-133 15</inkml:trace>
  <inkml:trace contextRef="#ctx0" brushRef="#br0" timeOffset="11358.7121">10811 5199 628 0,'0'-10'26'16,"0"2"19"-16,-1 5 7 16,-1 3-25-16,2 0-19 15,-4 11-11-15,3 8 2 16,-1 8 2-16,2 8 4 15,-2 3-1-15,2 4-1 0,0-4-1 16,2-4-1 0,1-6 0-16,3-6-1 0,0-9-2 15,1-8 3-15,7-5-3 16,-1 0 4-16,2-11 9 16,-1-8-6-16,-1-3-2 15,0 2-1-15,-5-1-1 0,0 3 0 16,-3 6 0-16,-1 6 0 15,-4 3-2-15,0 3-3 16,0 3-6-16,2 10 0 16,-1 5 10-16,5 1 1 15,1 2-1-15,1-3 1 0,4-1-1 16,0-6 0-16,1-3-1 16,1-6 2-16,1-2-1 15,-3 0 3-15,-1-7 0 16,-2-4 2-16,0-3-2 15,-2-2-1-15,1 2 0 16,-7-2-1-16,3 3-2 0,-2 2 1 16,-2 4 2-16,0 2-2 15,0 4 1-15,0-2-3 16,0 3-3-16,0 0 0 16,1 4-3-16,1 4 7 0,2 3 1 15,1-1 0-15,3-2 0 16,0 1 0-16,5-5 0 15,0-2-1-15,1-2 2 16,1-2 0-16,-3-11 3 16,0-1 0-16,-4-4-2 15,-1-3 1-15,-6-2-3 0,-1-4 1 16,0 0-1-16,-3-6 0 16,-8-2 0-16,2 0 2 15,-2 1 0-15,5 6-1 16,-2 6 1-16,2 6-4 15,5 9 3-15,1 7-7 0,0 2-7 16,0 10 9-16,0 9 2 16,1 2 3-16,5 6-2 15,2 5 1-15,-2 0 0 16,0 0-1-16,1 0 1 16,0-5 0-16,-1-4 0 0,-1-6 0 15,0-8 1-15,0-4-1 16,-1-7 0-16,3 0 5 15,3-7 6-15,-3-6-1 16,1-4-5-16,2-3-2 16,-1 2 3-16,-1 2-4 0,-3 4 0 15,2 4-2-15,0 8-2 16,-2 0-4-16,4 12-4 16,-3 6 3-16,4 6 5 15,1 4 2-15,-1-2 2 16,0 2-1-16,2-6-1 0,1-5-5 15,1-6-4-15,0-8-44 16,6-3 6-16,0-3-48 16,-3-12-91-16</inkml:trace>
  <inkml:trace contextRef="#ctx0" brushRef="#br0" timeOffset="11952.4309">11583 5274 580 0,'0'-1'25'0,"0"-2"-8"16,0 3-2-16,0 0-9 16,2 0-8-16,-2 0-5 0,2 0-4 15,0 0 12-15,1 3-3 16,2-2-1-16,0 1 6 16,0-2-1-16,4 0 9 15,-1 0 3-15,2-5 2 0,-3-3 3 16,0-2 5-16,-2-3-2 15,0 4-4-15,-5-1-1 16,0-1-1-16,0 3-3 16,-3 0-7-16,-2 3-4 15,-4 2-3-15,0 3-3 16,0 6-1-16,0 10 5 16,2 4 0-16,2 5-2 0,3 3-1 15,2-1 3-15,0 3-2 16,0-7 3-16,7 1-4 15,7-6 0-15,1-4 0 16,4-7 6-16,6-5 0 16,2-2-1-16,0 0-3 0,0-13-22 15,-1-3-2-15,-7-5 8 16,-4-1 12-16,-5-4 7 16,-6 0-6-16,-3-2 2 15,-1 0 9-15,0-1 12 0,0 4-2 16,0 4 8-16,2 3-11 15,6 4-14-15,1 6-2 16,3 1 0-16,1 7 0 16,-1 0-2-16,3 2 1 15,1 11 1-15,-3 2 1 16,-3 7 2-16,-1 4 0 0,-4 1 3 16,-3 4-1-16,-2-1 0 15,0-2 1-15,0 2-1 16,2-10 3-16,2-2-31 15,0-11-77-15,1-7-163 16</inkml:trace>
  <inkml:trace contextRef="#ctx0" brushRef="#br0" timeOffset="12608.6221">12237 5236 549 0,'-2'2'53'0,"2"-2"-58"16,0 0-2-16,0 0 7 16,5 0-1-16,7 0 22 15,3-2 13-15,5-6-25 16,4-3-5-16,-5 0-1 15,1-3 0-15,-6 1 2 16,-4 0 4-16,-5 0 9 0,-5 1 9 16,0 2-11-16,-12 0-9 15,-5 5 2-15,-5 3-8 16,-2 2-4-16,-3 6 3 0,3 11-1 16,-1 6 0-16,7 9-2 15,7 4 3-15,8 3-2 16,3-2 1-16,7 1 7 15,18-7-2-15,6-5 1 16,8-8-1-16,6-7 6 16,5-11-5-16,2 0-14 0,-3-18-107 15</inkml:trace>
  <inkml:trace contextRef="#ctx0" brushRef="#br0" timeOffset="13186.7212">13350 5081 647 0,'0'0'26'15,"0"0"-13"-15,0 0-14 16,0 8-2-16,3 6 9 0,2 7 20 16,0 4 3-16,0 5-11 15,-3 4-5-15,2 1-6 16,-3-4-4-16,1-4 0 16,0-5 0-16,-1-8 0 15,2-8-6-15,-3-6-46 16,2 0-54-16,-2-13-35 0</inkml:trace>
  <inkml:trace contextRef="#ctx0" brushRef="#br0" timeOffset="13374.2094">13345 5028 601 0,'0'-12'19'15,"11"-1"-11"-15,7 2 0 16,5 1 3-16,9 1 5 15,4 0-11-15,0 5-5 0,1 3 1 16,-5 1-1-16,-8 1-31 16,-7 10-79-16,-8 2 21 15,-9 5-83-15</inkml:trace>
  <inkml:trace contextRef="#ctx0" brushRef="#br0" timeOffset="13530.4459">13435 5144 378 0,'-6'2'78'0,"6"-2"-32"16,0 0 17-16,4 0-18 16,11 0-20-16,0 0-15 15,11 0-5-15,1 0-3 0,0 0-1 16,3 0-2-16,-7 0-7 16,-5 0-115-16,-3 2-52 15</inkml:trace>
  <inkml:trace contextRef="#ctx0" brushRef="#br0" timeOffset="13717.9292">13406 5367 459 0,'0'1'72'0,"0"-1"-50"15,9 0 14-15,9-1-8 16,5-5-20-16,6 3-5 15,4-1-3-15,1 3 1 16,-2-2-142-16</inkml:trace>
  <inkml:trace contextRef="#ctx0" brushRef="#br0" timeOffset="15045.9648">13826 4842 101 0,'-3'-21'369'0,"-2"2"-317"16,1 1 29-16,1 4-18 16,3 1-12-16,0 8-4 15,0 3-9-15,0 2-15 16,0 7-23-16,7 15-13 15,-2 11 11-15,2 17 7 16,-2 15 1-16,0 11-2 0,0 12 1 16,0 2-2-16,-2-4-1 15,6-11 0-15,0-11 0 16,4-14-1-16,1-9-1 16,6-14-14-16,-3-13-31 0,7-7-82 15,3-7-79-15</inkml:trace>
  <inkml:trace contextRef="#ctx0" brushRef="#br0" timeOffset="15592.7864">14207 5016 594 0,'-2'-11'80'15,"-5"5"-71"-15,2 6 8 16,0 3-11-16,-2 12-12 15,6 7 2-15,-5 6 4 16,5 3 1-16,1 2 0 0,0-6 0 16,0 1 0-16,0-6-3 15,5-6 3-15,-2-4-1 16,5-4-2-16,-1-6 2 16,2-2 3-16,1 0 13 0,0-10-3 15,0-2-3-15,4-2-1 16,-4-2-3-16,-1-2 1 15,-1 6 2-15,-3 1 2 16,-3 2 5-16,-2 6-2 16,0 1-5-16,0 2-11 0,0 0-6 15,0 5-8-15,0 5 18 16,1 2-1-16,3 1 0 16,1 2-1-16,0-3 1 15,3-2-2-15,3-2 2 16,1-1-1-16,3-6 1 15,4-1 1-15,1 0 1 0,4-1 2 16,-5-10-3-16,1-3-2 16,2-6 2-16,-5 1 2 15,-2-4-2-15,-3-4 1 16,-5-1-1-16,-3-1-1 0,-4 1 2 16,0 1 0-16,0 6-5 15,-4 8 5-15,-3 4-5 16,-3 7-4-16,3 2-3 15,-3 4-64-15,3 8-19 16,0 6-64-16,4-2-185 16</inkml:trace>
  <inkml:trace contextRef="#ctx0" brushRef="#br0" timeOffset="15983.3869">14654 5256 581 0,'-5'5'52'0,"-3"1"-57"16,3 3 8-16,0 1 7 0,-2 6-5 16,2 0-3-16,-2 6 0 15,4-1 0-15,1-3 0 16,2 2-3-16,0-6-1 15,0-1 0-15,2-4 2 16,9-6 1-16,1-1 3 0,3-2 8 16,3-4 2-1,0-6-3-15,1-5 0 0,-2-3 2 16,-3-2 0-16,-3 0 2 16,-4-1 4-16,-3 2 4 15,-4 4-8-15,0-1-4 16,0 8-6-16,-9 1-5 15,-3 5-6-15,-1 2 6 0,-1 0-4 16,-1 8-55-16,4 0-33 16,6-1-53-16</inkml:trace>
  <inkml:trace contextRef="#ctx0" brushRef="#br0" timeOffset="16186.5012">14922 5346 632 0,'0'4'139'0,"0"2"-140"15,0 3-2-15,0 5 9 16,0 11 3-16,-4 6-5 16,-3 4-1-16,-5 6 0 15,-3 2 0-15,1-5-38 16,-1-5-86-16,3-11-73 0</inkml:trace>
  <inkml:trace contextRef="#ctx0" brushRef="#br0" timeOffset="16780.2073">15158 5026 138 0,'0'-16'551'0,"0"4"-546"16,0 8 15-16,0 4 4 16,0 0-19-16,-1 13-15 15,-3 6 8-15,1 7 1 16,-1 0 4-16,1 4-4 16,1-1 4-16,0-5-3 15,2-4 0-15,0-2-1 16,0-6 0-16,0 0 0 0,2-4 0 15,3-3-2-15,2-1 9 16,0 0-2-16,-2-4-1 16,3 0-3-16,-1 0 4 15,0-6 3-15,0-3-3 0,3-4 1 16,-3 1 9-16,0 0 4 16,0 1 1-16,-4 3-6 15,2 5-8-15,-2 0-7 16,1 3 1-16,-1 0-8 15,1 4 5-15,1 4 0 0,0 4-1 16,3-1 7-16,1-2-2 16,1 3 3-16,5-4-2 15,2-3 1-15,0-3-1 16,3-2 0-16,-1 0-1 16,0-7-4-16,-4-4 6 15,0-3-2-15,-3-6 2 0,-3 1 1 16,-1-6-2-16,-3-3 1 15,-3-5 0-15,-2 4 15 16,0 0 1-16,0 5 4 16,0 5-11-16,0 10-11 0,0 4-3 15,-2 5-2-15,-1 0-39 16,-1 10-26-16,2 5 5 16,-2 1-51-16,2-2-152 15</inkml:trace>
  <inkml:trace contextRef="#ctx0" brushRef="#br0" timeOffset="17014.5712">15550 5217 561 0,'2'6'154'0,"1"-1"-151"15,-1-1-4-15,0 10 5 16,3 1 9-16,-3 5 0 15,2 3-3-15,-2 4-4 16,0 0 0-16,-2-4-3 0,2-1 0 16,-2-7-1-16,0-4 2 15,1-5-40-15,1-6-76 16,8-7-247-16</inkml:trace>
  <inkml:trace contextRef="#ctx0" brushRef="#br0" timeOffset="17733.3097">15523 4802 597 0,'0'-13'10'0,"0"1"20"16,0 2 18-16,4 3-2 15,9 2-29-15,2 3-10 16,7 2-5-16,7 4 0 16,5 14 2-16,4 10 4 15,3 11-4-15,-3 15-1 16,-4 12 1-16,-7 9-2 0,-13 9 0 16,-7 3 2-16,-7 1 0 15,-2-8 0-15,-13-7-3 16,-4-9 3-16,-3-10-4 15,1-16 1-15,0-5 0 16,1-12 2-16,4-10-3 0,5-11-46 16,4-7-114-16</inkml:trace>
  <inkml:trace contextRef="#ctx0" brushRef="#br0" timeOffset="18577.3009">16246 4939 464 0,'-8'0'85'0,"2"-2"-75"0,5-3 52 15,1 2-2-15,0-2-36 16,8 2-18-16,11-1-11 16,6 1 4-16,6-1 4 15,3 1-5-15,0 3 1 16,-4 0-42-16,-8 0-41 15,-12 9-64-15,-10 2-116 0</inkml:trace>
  <inkml:trace contextRef="#ctx0" brushRef="#br0" timeOffset="18717.8796">16222 5087 456 0,'-8'7'67'0,"6"-7"-52"0,2 0 26 15,7 0 0-15,8 0-25 16,12 0 8-16,5 0-5 15,6 0-15-15,2-2-4 16,1-3-68-16,-7-3-201 16</inkml:trace>
  <inkml:trace contextRef="#ctx0" brushRef="#br0" timeOffset="20046.0128">16983 4579 390 0,'0'-11'56'0,"-2"0"19"0,0 2 9 16,2 0-25-16,-2 4-4 16,2 0-11-16,0 3-10 15,0 2-8-15,0 0-13 16,0 3-18-16,2 14-6 15,3 4 13-15,2 6 2 0,0 5-1 16,-2 0-1-16,-2 0 0 16,1 0-1-16,-3-5 0 15,4 0 0-15,-5-4-2 16,2-2-23-16,-2-1-28 16,1-6-47-16,-1-3-79 15,0-6-268-15</inkml:trace>
  <inkml:trace contextRef="#ctx0" brushRef="#br0" timeOffset="20296.0428">16843 4944 620 0,'-7'0'61'16,"7"0"-16"-16,0-7 39 16,12 0-51-16,14 0-38 15,6 0 0-15,11-2 9 16,2 1-2-16,3 3 0 0,1 3-6 16,-5 2-45-16,-5 0-39 15,-5 0-14-15,-12 2-75 16</inkml:trace>
  <inkml:trace contextRef="#ctx0" brushRef="#br0" timeOffset="20686.6058">16949 5164 351 0,'-14'3'327'0,"3"-3"-316"15,7 0 4-15,4 0 35 16,6 0-19-16,11-1-24 16,9-4-2-16,1 2-2 15,3-1-4-15,-3 2 5 16,-1-1-1-16,-11 3-1 0,-2 0 0 16,-6 3-5-16,-5 5 2 15,-2 5-5-15,-5 3 6 16,-8 3 2-16,-5 4 0 15,-2 0 2-15,-1 1-1 16,1-4-3-16,5-1 0 0,2-1 1 16,5-5-1-16,4-1 0 15,4-4-2-15,0-2-1 16,13-1-1-16,13-3 3 16,6-1 1-16,12-1 3 15,10 0-46-15,6-8-63 16,3-6-81-16</inkml:trace>
  <inkml:trace contextRef="#ctx0" brushRef="#br0" timeOffset="21342.8015">18121 4673 462 0,'10'-13'58'0,"-5"1"6"16,-3-1 4-16,-2 7-17 15,0-2-2-15,-7 3-27 0,-12 3-26 16,-4 2 2-16,-8 0 3 16,-4 4-2-16,-1 8 0 15,-3-1 2-15,3 3-1 16,1-1 1-16,9 1-2 15,2-3 0-15,6-2 3 0,9-1-3 16,4 2-2-16,5-5-3 16,2 0 0-16,13-1 6 15,7-1 4-15,2-1 0 16,3 2-2-16,-2-2 0 16,-4 0 0-16,-3 1-4 15,-7 2 4-15,-4 0-2 0,1 6-4 16,-5 2 1-16,-3 5 2 15,-2 3-3-15,-9 4 3 16,-3 2 0-16,-6-3 3 16,1 0-2-16,2-3-1 15,2-5 1-15,5-6 5 0,5-6-5 16,3-2 2-16,2-2 0 16,3 0 2-16,16 0-3 15,8 0 1-15,9-2 0 16,8-2-1-16,7-4-2 15,1 1-16-15,-4 0-62 0,-7 0-130 16</inkml:trace>
  <inkml:trace contextRef="#ctx0" brushRef="#br0" timeOffset="21858.3902">17680 5189 667 0,'0'0'12'0,"0"-10"-13"15,1 7 28-15,5 3 1 0,-1 0-11 16,1 2-16-16,1 9-2 16,0 3 0-16,2 4-1 15,-3 5 1-15,-1 3 0 16,-5 0 1-16,0-1 2 16,0-4-1-16,0-3 0 0,-2-8-3 15,1-6 0-15,1-4 2 16,0 0 9-16,0-9 5 15,1-6-11-15,6-4-4 16,2-1 3-16,1 1 1 0,-2 1 2 16,1 4 3-16,0 2 3 15,-1 2-6-15,-1 7-4 16,0 3-5-16,0 0 0 16,2 5 1-16,0 8 1 15,-2 4-1-15,0 3 4 16,1 1-2-16,-1 3 0 15,0-1 0-15,-2-2-9 0,5-3-41 16,2-5-8-16,6-6-59 16,1-7-33-16</inkml:trace>
  <inkml:trace contextRef="#ctx0" brushRef="#br0" timeOffset="22061.5142">18058 5181 625 0,'-5'-5'25'0,"5"-1"11"15,0 2 30-15,2-1-33 16,13 4-38-16,2-1 4 16,7 2 4-16,-1 0-5 15,-1 0-37-15,-3 9-50 0,-4-2-53 16,-10 1-90-16</inkml:trace>
  <inkml:trace contextRef="#ctx0" brushRef="#br0" timeOffset="22217.7416">18065 5308 451 0,'0'0'30'0,"3"0"-21"15,9 0 3-15,3 0 4 16,6 0-13-16,4-2 1 15,4-1-4-15,-2-2-103 16,0-1-118-16</inkml:trace>
  <inkml:trace contextRef="#ctx0" brushRef="#br0" timeOffset="22405.3377">18402 5192 555 0,'0'-7'46'0,"0"1"3"16,0 1 41-16,0 5-33 15,0 0-36-15,0 0-17 16,0 8-17-16,-3 9 10 16,2 4-1-16,-3 7 6 15,1 0 0-15,1 0-1 16,0 3 1-16,-1-8-19 0,1-7-82 16,2-11-47-16</inkml:trace>
  <inkml:trace contextRef="#ctx0" brushRef="#br0" timeOffset="23670.8758">17795 4206 84 0,'-2'-15'513'0,"0"3"-498"16,1 0 26-16,1 4-1 16,0 5-15-16,0 3-7 15,-2 1-12-15,-2 14-24 16,0 8 13-16,-3 4 2 0,2 8 5 16,-2-3-2-16,-1 3 1 15,3-9-1-15,0-5 1 16,3-3 0-16,0-9 0 15,0-3 0-15,1-4-1 16,1-2 6-16,0-6 13 16,0-7-8-16,0-6-13 0,3-4 5 15,-1-8-1-15,1-1 0 16,-1-4-1-16,-2-1 1 16,2 3-2-16,-2 4 0 15,0 7 0-15,2 8 1 16,-2 7 4-16,3 5-3 0,3 3-9 15,-1 8-17-15,2 10 24 16,4 5 0-16,0 2 2 16,0 4-2-16,2 1 0 15,-1-3-2-15,2-2 3 0,1-4-1 16,-1-4-1-16,4-2-1 16,-2-8-1-16,4-5 5 15,-2-2 3-15,-4-4 1 16,3-11-3-16,-3-7 3 15,-1-5-4-15,-8-5 4 16,0-4-1-16,-5-3 9 0,0 2-4 16,0 2-5-16,-2 6 7 15,-1 4 0-15,-2 10 15 16,2 6-26-16,1 8-3 16,2 1-6-16,0 7-88 15,0 1-111-15,10 2-205 0</inkml:trace>
  <inkml:trace contextRef="#ctx0" brushRef="#br0" timeOffset="26498.8047">18953 4246 213 0,'-2'-17'203'0,"-2"-3"-157"16,1 6 41-16,1 1-36 0,0 3-6 15,1 2 8-15,-1 5-19 16,2 3-10-16,0 0-15 16,0 6-10-16,0 13-16 15,0 13 10-15,-2 13 11 16,0 13 5-16,-5 19 3 16,-6 12-2-16,-1 11 0 0,0 6-3 15,1 3-2-15,2-9-2 16,9-11-1-16,2-16 1 15,15-14-1-15,7-16-4 16,10-11 4-16,4-10-3 0,8-7 4 16,2-10-57-16,-2-3-113 15,-4-2-294-15</inkml:trace>
  <inkml:trace contextRef="#ctx0" brushRef="#br0" timeOffset="27186.242">19260 4609 444 0,'0'-12'166'0,"0"2"-149"16,0 7 32-16,0 3-9 15,0 3-36-15,0 15-25 0,0 6 17 16,0 4 4-16,0 6 1 15,0 0-1-15,0-4 0 16,3-3 0-16,5-4 1 16,-3-7-1-16,2-5 0 15,2-4 0-15,4-4 1 16,-2-3 4-16,3 0 6 0,2-7-2 16,1-3-5-16,-2-3-1 15,-2-1 2-15,-2 3-1 16,-4-1 0-16,-4 4 1 15,1 3 17-15,-1 2-7 0,-3 3-8 16,0 0-9-16,0 0-7 16,1 5-4-16,-1 8 7 15,4-1 8-15,1 2 1 16,2 3-2-16,2-5 0 16,4-2 0-16,2 0-3 15,6-7 5-15,-6-3 1 0,9 0-1 16,-1-3 1-16,-1-10-1 15,1-5-3-15,-1-3 3 16,-4-2-1-16,-2-4 3 16,-1 0 1-16,-7-3 1 15,-1-1-3-15,-5 3 4 16,-2 4-6-16,0 5 1 0,0 7-3 16,-4 4-4-16,-3 8-1 15,1 0-23-15,-1 6-51 16,2 8-30-16,2-2-107 15</inkml:trace>
  <inkml:trace contextRef="#ctx0" brushRef="#br0" timeOffset="27592.4805">19899 4909 605 0,'-7'1'34'15,"0"5"-37"-15,-1 1 3 0,3 5 3 16,0 2 3-16,-4 4-1 16,6-1-2-16,1 2-1 15,2-1 0-15,0-2-3 16,0-1-1-16,3-3 3 0,8-2 2 15,-1-5-1-15,5 0-2 16,4-4 8-16,0-1-4 16,1-1-3-16,-3-9 0 15,0-2 4-15,-3-2-2 16,-5-5 2-16,-3 2 6 16,-6-1 12-16,0 2-11 0,0 2-2 15,-7 5-5-15,-8 2-6 16,-1 5-2-16,-2 2 2 15,-2 0-16-15,1 3-54 16,2 0-38-16,8-3-214 16</inkml:trace>
  <inkml:trace contextRef="#ctx0" brushRef="#br0" timeOffset="27858.0799">20237 4729 622 0,'0'-2'2'15,"5"-7"-6"-15,12 1 11 16,2 5-9-16,4 3 4 15,1 0 0-15,3 0 0 16,-3 0-1-16,-5 0-2 16,-1 0-78-16,-8 0-89 15</inkml:trace>
  <inkml:trace contextRef="#ctx0" brushRef="#br0" timeOffset="28045.5561">20377 4618 576 0,'-1'0'52'0,"1"0"-29"16,0 0-18-16,-2 7-13 15,2 9 5-15,-3 5 5 16,3 8 2-16,0 3 0 0,0 5 1 16,0 3-3-16,0-1 1 15,3-7-16-15,0-5-181 16</inkml:trace>
  <inkml:trace contextRef="#ctx0" brushRef="#br0" timeOffset="28982.9904">20745 4568 606 0,'0'-9'-5'16,"0"7"-6"-16,0 2 21 15,0 0-13-15,2 2-9 0,2 3 12 16,-1 0 0-16,1 1 1 16,-3-1 0-16,1-1-1 15,0-1 0-15,-2-1 1 16,0 2-1-16,0 1-4 15,0 2 3-15,0 1 3 0,0 0-1 16,0 1 0-16,0 0-1 16,0-3 1-16,0 1-1 15,0-6 1-15,0 3-1 16,0-4 1-16,0 0-1 16,0 0 10-16,0 0 4 0,0 0 13 15,0-5-13-15,0-4-11 16,0-4-1-16,0 1 0 15,0-3 1-15,0 1 1 16,-2 0 0-16,2 3 0 16,0 0 4-16,0 8 0 15,0 0-5-15,0 3 0 0,0 0-3 16,0 0-10-16,0 6 0 16,0 7 8-16,-2 3 3 15,1 5-1-15,-3 5 0 16,1 0 0-16,1-1 0 15,2 2 1-15,0-4-1 0,0-3-3 16,7-3 2 0,5-5-3-16,3-6-13 0,1-4 2 15,2-2 8-15,2 0-2 16,-3-7-5-16,2-6 14 16,-7-1 4-16,3 0 0 0,-6-2 3 15,-1-2 16-15,-1 2-3 16,-1 0-2-16,0 2 4 15,-3 5-7-15,1 2-9 16,-3 3-3-16,1 0-2 16,0 4-3-16,-2 0-1 0,0 0-2 15,0 0-2-15,0 2 0 16,0 8 3-16,0-2 1 16,2 3 3-16,-1 3 2 15,3-1-1-15,0 1 1 16,0-1 0-16,3-3-1 15,0-5-1-15,1 1 0 0,2-4 4 16,2-2 0-16,1 0 2 16,1-4-3-16,3-5-1 15,-3 0 0-15,-2-5 0 16,1 0-1-16,-3-6 5 16,-1-1 5-16,-4-6 9 0,0 0-6 15,-3 4-5-15,-1 3-6 16,-1 6-3-16,0 7-3 15,0 5-9-15,-5 2-54 16,-3 4-26-16,-2 5-25 16,3-1-181-16</inkml:trace>
  <inkml:trace contextRef="#ctx0" brushRef="#br0" timeOffset="29186.1516">21176 4823 437 0,'4'16'9'0,"1"4"56"16,0 1-29-16,-3 2 0 16,-2 1-7-16,0-2-21 0,2 0-3 15,-2-4-3-15,2-5 3 16,-1-10-98-16</inkml:trace>
  <inkml:trace contextRef="#ctx0" brushRef="#br0" timeOffset="29967.2969">21442 4486 521 0,'-4'-4'50'0,"2"-9"-26"16,2 7 24-16,4 2-24 0,9 4-17 16,4 0-6-16,5 0 0 15,-4 12 0-15,0 1-2 16,-4 3 1-16,-4 3-1 15,-7 1-2-15,-3-2 0 0,0 2 3 16,-9-4 2-16,-2 0 0 16,0-6 1-16,3 0-1 15,3-7 0-15,0 0 0 16,3-3 1-16,1 0 3 16,1-5 15-16,0-7 3 15,8-4-18-15,4-7-6 0,3-3 3 16,4 0 0-16,-1-1-2 15,-4 0 1-15,-4 4-3 16,0 5 6-16,-5 7 16 16,-5 4-2-16,0 6-6 15,0 1-10-15,-1 0-9 16,-5 12 5-16,-2 6-2 0,3 5 2 16,4 8 1-16,1 1 0 15,0 3 0-15,1-1-2 16,8 2-10-16,4-6-43 15,1-3-38-15,-1-8-71 0,3-4-249 16</inkml:trace>
  <inkml:trace contextRef="#ctx0" brushRef="#br0" timeOffset="30357.9096">21784 4753 580 0,'-3'2'12'16,"1"3"-24"-16,2 2 10 16,0 6 3-16,0-1 18 0,5 5 11 15,-1-1-9-15,4 0-7 16,-5-2-1-16,-1-2-8 16,2 0 1-16,-3-6-6 15,1-2 2-15,-2-4 0 16,3 0 4-16,-3 0 25 15,4-2 31-15,-1-6-46 0,4-5-12 16,-2-1-2-16,5-6 1 16,3 0 0-16,1-5-1 15,3 0 1-15,0 2-1 16,2 7-4-16,-2 5 4 16,-2 4 0-16,-1 7-2 15,1 0-2-15,-1 13-3 0,1 4 1 16,-7 8 4-16,1 4-2 15,-2 7 1-15,-7 1 0 16,0 0-10-16,0-1-59 16,-4-7-46-16,-4-11-242 15</inkml:trace>
  <inkml:trace contextRef="#ctx0" brushRef="#br0" timeOffset="31092.2279">19235 4348 413 0,'-1'-11'82'16,"-4"1"-39"-16,2 2 34 0,-1 3-23 15,2 2-13-15,2 1-9 16,0 2-21-16,-5 0-7 16,0 7-5-16,-2 13-6 15,-4 8 4-15,-5 17 3 16,-2 15 7-16,-2 16 1 0,0 11-4 16,4 8 0-16,4 1-1 15,6-3 0-15,6-11-1 16,14-14-2-16,19-13-2 15,15-16-22-15,14-14-80 16,14-16-109-16</inkml:trace>
  <inkml:trace contextRef="#ctx0" brushRef="#br0" timeOffset="31685.9762">22017 4341 507 0,'-2'-9'9'0,"2"1"32"0,0 0 20 16,0 6-7-16,0 2-6 15,0 0-13-15,10 10-34 16,12 7-9-16,5 10 9 15,7 9 7-15,5 10 4 16,1 11-4-16,-8 13-2 0,-9 8 0 16,-8 2 1-16,-13 2-3 15,-2-7-1-15,-10-7-1 16,-5-12-1-16,-4-13 0 16,0-13 0-16,4-7 1 0,5-9-27 15,8-9-34-15,2-5-66 16,9-7-240-16</inkml:trace>
  <inkml:trace contextRef="#ctx0" brushRef="#br0" timeOffset="31904.659">22566 4634 633 0,'0'-7'7'16,"14"-1"-7"-16,13 3 7 15,5 1-9-15,9 3 5 16,5-3-1-16,0 2-2 0,1-3-118 16,-2-2-180-16</inkml:trace>
  <inkml:trace contextRef="#ctx0" brushRef="#br0" timeOffset="32389.0129">23001 4413 542 0,'-4'-2'16'0,"2"-3"-2"15,2 5-3-15,0 0-10 16,0 0-14-16,0 1 10 15,0 5 4-15,7 0 4 0,0 2 1 16,4-3 6-16,2-1-4 16,1-1 0-16,4-3 0 15,1 0-4-15,-2-2 0 16,0-8-1-16,-4-1-1 0,-4-3 1 16,-3-2 20-16,-2-1 6 15,-4 2-14-15,0 0 2 16,0 1 0-16,0 3 7 15,0 4-6-15,0 7-6 16,0 0-9-16,0 9-12 16,0 12 0-16,0 5 8 0,0 9 4 15,0 10-2-15,0 5-1 16,-8 2-2-16,-4 1 2 16,-7 1 1-16,4-6-2 15,-4-7 1-15,4-5 0 16,0-8 0-16,1-8 1 0,1-6-2 15,2-7 1-15,-3-5 0 16,3-2 5-16,1-4-1 16,1-8-1-16,1-6-8 15,6-4-24-15,2 0-64 16,0-3-64-16,10 3-215 0</inkml:trace>
  <inkml:trace contextRef="#ctx0" brushRef="#br0" timeOffset="32810.8448">23230 4784 440 0,'0'8'158'15,"0"0"-169"-15,0 2 19 16,0 0 2-16,0 2 6 0,-2-2-4 15,1 1-1-15,1-2-3 16,0-1-2-16,0-3 1 16,0-3 0-16,0 0 0 15,0-2 1-15,1 0 13 0,9-8 19 16,-1-1-29-16,1-3-9 16,7-4-2-16,-2-2 3 15,7-4-4-15,0 1 3 16,-1 0-2-16,-1 3 6 15,-3 5-5-15,-5 4 1 16,0 6 5-16,-4 3-2 0,-5 3-10 16,-1 10-3-16,2 5 4 15,-3 5 4-15,1 2 1 16,-2 4 2-16,2-5-4 16,1 2 2-16,1-7-10 15,1-3-22-15,5-5-42 0,0-10-26 16,0-1-142-16</inkml:trace>
  <inkml:trace contextRef="#ctx0" brushRef="#br0" timeOffset="33154.6209">23313 4086 599 0,'22'2'-5'16,"8"10"5"-16,10 10-5 16,8 13 10-16,4 8 14 15,2 7 9-15,-2 7-6 0,-6 7-8 16,-6 12-5-16,-17 2-2 15,-11 7-1-15,-12 3-3 16,-12 3-3-16,-16-3 3 16,-8-10 1-16,-3-12 1 15,-5-8-4-15,1-13 0 0,0-13 0 16,1-9 1-16,7-10-4 16,8-11-58-16,9-4-78 15</inkml:trace>
  <inkml:trace contextRef="#ctx0" brushRef="#br0" timeOffset="33654.5507">23583 3738 84 0,'13'-7'473'0,"8"-1"-479"15,2 1 13-15,-2 1 17 16,3 2 26-16,1 4-26 16,-5 0-12-16,-3 0-3 15,-3 10-6-15,-6 0-4 16,-3 4-4-16,-5 6 3 0,0-2 3 16,0 0 1-16,-7 0-1 15,4-1 0-15,-5-2 0 16,5-3 1-16,-1-6-3 15,4 0 2-15,0-2 0 16,0-4 4-16,4 0 2 16,16 0 17-16,8-2 18 0,6-3-24 15,15 2-13-15,3 1-2 16,4-2-2-16,-2 4 1 16,-8-8-2-16,-6 0-152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5:15:17.8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26051 4780 662 0,'0'-16'13'16,"0"2"12"-16,0 5 25 15,0 3-5-15,0 5-13 16,0 1-18-16,0 5-18 0,0 11-8 16,0 9 10-16,0 9 4 15,-1 2 4-15,-1 6-3 16,2 1-2-16,0-4-1 16,0-3-1-16,3-7 2 15,8-8-1-15,0-5-1 16,3-11 0-16,3-5 0 0,2 0 7 15,-1-14 1-15,0-1-2 16,-3-3-1-16,-5 0 0 16,-3 5-4-16,-3 4 1 15,-2 4 1-15,0 5-2 16,0 0 0-16,-1 2-9 0,1 10 0 16,2 5 9-16,3 0 1 15,4 2 1-15,-1 1-2 16,4-4 1-16,5-4 0 15,1-4-1-15,1-6 2 16,0-2 0-16,5-6 1 16,-3-13 2-16,0-4 0 0,-3-8 0 15,-3-2 4-15,-5-5 0 16,-5-2 4-16,-7 5 1 16,0 3-4-16,0 5-5 15,-11 9-4-15,0 4-2 0,-1 8-4 16,3 6 2-16,4 0-17 15,0 10-42-15,5 5-69 16,0 0-92-16</inkml:trace>
  <inkml:trace contextRef="#ctx0" brushRef="#br0" timeOffset="406.263">26703 5206 526 0,'0'0'151'16,"0"0"-132"-16,-10 0 47 15,2 5-46-15,-4 7-19 0,1 3 1 16,-6 5-1-16,4 3-1 15,-1 4 4-15,6 0-2 16,1-2-2-16,5-4 0 16,2 1 0-16,4-8-4 15,11-7-1-15,9-3 3 16,3-4 3-16,2-6 3 0,3-6 4 16,-3-8-5-16,-4-2 0 15,-9 0 1-15,-5-1 2 16,-7 2 22-16,-4 4 5 15,-12 3-13-15,-5 6-14 0,-7 5-9 16,-6 3 1-16,-1 0 2 16,-1 5 0-16,3 8-25 15,2-5-44-15,3-2-100 16</inkml:trace>
  <inkml:trace contextRef="#ctx0" brushRef="#br0" timeOffset="968.6754">26260 4129 594 0,'-2'0'43'0,"-2"0"7"16,2 0-6-16,-1 2-29 16,-3 12-15-16,1 2 3 0,-4 5 0 15,1 3-2-15,2 2 0 16,-3-1 0-16,0 2 0 15,1-5-2-15,0-4 3 16,2-5 0-16,3-7-2 16,1-6 2-16,2 0 5 0,0-12-1 15,9-13-18-15,3-9 13 16,3-6 5-16,2-3-3 16,-2 3-1-16,-1 2 0 15,-3 4 1-15,-2 11 5 16,-5 7 8-16,-1 7 2 0,1 5 1 15,-3 4-6-15,2 2-16 16,2 11-11-16,4 3 13 16,1 5 4-16,7 6-2 15,3 0 1-15,3 1 1 16,2 0-2-16,2-2 0 0,0-3 0 16,2-5 0-16,-2-4-2 15,-6-5-8-15,-3-7-14 16,-9-2-121-16,-4-5-430 15</inkml:trace>
  <inkml:trace contextRef="#ctx0" brushRef="#br0" timeOffset="1390.5281">27513 5216 740 0,'8'-3'46'0,"-7"1"-29"16,1 2-2-16,2 6 7 15,-1 9-4-15,-1 13-1 0,-2 2-8 16,0 9-4-16,0 5-1 15,-2 1-1-15,-3-3-1 16,3-5-19-16,2-12-45 16,0-11-94-16,0-14-224 15</inkml:trace>
  <inkml:trace contextRef="#ctx0" brushRef="#br0" timeOffset="1890.4827">27986 4805 724 0,'-14'-5'22'15,"-1"5"-8"-15,3 0-4 16,2 9-3-16,3 7-5 16,4 5-2-16,-1 6 1 15,4 5 1-15,0 2-1 0,5 1 0 16,4 0-2-16,1-3 2 15,5-6 0-15,-1-8-13 16,3-5-2-16,-2-12 8 16,2-1 12-16,-1-10 2 0,-1-8 1 15,-2-4-4-15,-1-1 7 16,0 0 7-16,-5 7-10 16,-1 3-5-16,-2 9-4 15,-1 4-2-15,-1 0-5 16,1 12-10-16,1 4 16 15,1 6 5-15,2-1-1 16,4-3-2-16,2-3 0 0,3-5-1 16,2-5 1-16,3-5-1 15,3 0 6-15,1-15-2 16,0-7-1-16,0-7 1 16,-1-7 0-16,-6-3 17 0,-4-4-1 15,-5 0-11-15,-6 1-9 16,-3 4-1-16,0 6-1 15,-10 5-1-15,-4 9-1 16,-1 8-3-16,-1 8-22 16,1 2-28-16,7 0-65 0,1 4-262 15</inkml:trace>
  <inkml:trace contextRef="#ctx0" brushRef="#br0" timeOffset="2234.3309">28664 5192 654 0,'0'6'68'15,"0"2"-87"-15,0 6 36 16,0 4 30-16,0 9-20 16,-5 4-15-16,1 2-5 15,0 1-4-15,2-4-1 16,2-5-2-16,0-7-28 0,0-12-98 15,0-6-302-15</inkml:trace>
  <inkml:trace contextRef="#ctx0" brushRef="#br0" timeOffset="2593.7096">28259 4046 634 0,'0'10'3'16,"-7"4"-5"-16,-5 6 12 15,-3 3 6-15,0 6-6 16,-2 1-4-16,1 0-3 16,2 0 0-16,-2-1-1 0,6-3 0 15,-2-4 1-15,5-2-12 16,0-10-89-16,5-8-122 15</inkml:trace>
  <inkml:trace contextRef="#ctx0" brushRef="#br0" timeOffset="2796.7809">28233 4013 307 0,'0'-7'348'0,"0"0"-320"16,0 7 33-16,0 0-26 0,0 7-28 15,2 9-18-15,3 11 13 16,4 5-1-16,6 11 1 16,2 8-1-16,10 5 2 15,2-3-1-15,2-1-28 16,-3-7-156-16</inkml:trace>
  <inkml:trace contextRef="#ctx0" brushRef="#br0" timeOffset="3374.8737">25941 4113 577 0,'-5'-20'9'16,"-2"4"21"-16,2 6 8 15,2 2-9-15,-4 3-4 16,0 5-4-16,-1 2-16 16,-4 21-3-16,-7 15-10 0,-3 22 18 15,-6 22 17-15,-6 27-5 16,-6 23-10-16,1 18-7 16,5 9-1-16,5 3-2 15,14-4 1-15,15-9-2 16,21-16-1-16,33-15-2 0,19-18-13 15,29-18-53-15,25-21-11 16,26-22-104-16</inkml:trace>
  <inkml:trace contextRef="#ctx0" brushRef="#br0" timeOffset="3796.7826">29073 4043 732 0,'-1'-16'-2'15,"1"6"1"-15,0 7 11 16,0 3 13-16,10 11-10 0,7 16-13 16,6 17 17-16,6 17 5 15,9 18-6-15,1 16-5 16,-3 13-4-16,-1 12-2 15,-2 5-2-15,-6 1-3 16,-5-6 2-16,-9-6-2 16,1-9 2-16,-9-6 1 15,-5-11-1-15,-9-6 0 0,-18-5-49 16,-17-11-83-16,-12-10-219 16</inkml:trace>
  <inkml:trace contextRef="#ctx0" brushRef="#br0" timeOffset="4296.7353">26213 6239 518 0,'-29'2'127'0,"5"-2"-118"15,12 0 2-15,11 0 18 0,4-3 9 16,24-3-40-16,16-3 11 15,24-1 6-15,20-3 4 16,21-3 2-16,20 2-7 16,16-4-5-16,15 0-4 15,11-1 2-15,12-1 2 16,11-2 8-16,7 1 3 0,7 2-4 16,3 1-5-16,4 1-5 15,-3 2-5-15,-9 3 2 16,-14 0-3-16,-10 5 2 15,-16 1-3-15,-25 1 2 16,-23 2-1-16,-23-1 1 0,-23 2-1 16,-17 1-1-16,-24 1 2 15,-18 0-25-15,-13-2-29 16,-24 2-82-16,-15-4-99 16</inkml:trace>
  <inkml:trace contextRef="#ctx0" brushRef="#br0" timeOffset="4796.6728">26764 6489 458 0,'-5'1'159'0,"5"-1"-145"16,0 0-23-16,16 0 12 15,7-1 7-15,13-4 0 0,11-4 2 16,14 0 1-16,11-1 11 15,16-4-1-15,12 0-5 16,12 2-3-16,8-2-5 16,15 1 7-16,8 1 2 15,10-1 7-15,10 1-5 0,7 3-4 16,0-2-2-16,4 2-2 16,-6 2 6-16,-3 0-4 15,-9 1-4-15,-13 1-2 16,-10-2 2-16,-19 1 0 15,-14-1 0-15,-25 0 0 0,-14 4-4 16,-22-3-2-16,-15 3 1 16,-19 0-11-16,-12-1 6 15,-25 0-36-15,-17-3-78 16,-10-4-237-16</inkml:trace>
  <inkml:trace contextRef="#ctx0" brushRef="#br0" timeOffset="11016.0782">24036 7470 636 0,'-5'-6'16'0,"0"3"5"15,1-1 32-15,2 4-14 16,2 0-14-16,0 13-20 15,0 3-8-15,0 5 8 16,0 6 1-16,7 2-1 16,5-4-1-16,2 0-2 15,6-6 0-15,-1-5-1 0,6-8 2 16,-1-6 2-16,1-2 11 16,-2-16 1-16,-1-5 0 15,-4-7-10-15,-6 0-1 16,-5-5 3-16,-3 5 4 15,-4 5 2-15,0 4-1 0,0 7 1 16,0 7-7-16,0 7-2 16,0 7-8-16,0 16-7 15,0 14 6-15,0 11 6 16,0 13-5-16,6 7 5 16,-3 7-4-16,-1 0 3 0,-2-4 0 15,0-7 0-15,-7-8 1 16,-6-12-2-16,1-8-1 15,0-14 1-15,4-9-1 16,2-11-7-16,6-4-30 0,0-21-35 16,13-11-170-16</inkml:trace>
  <inkml:trace contextRef="#ctx0" brushRef="#br0" timeOffset="11219.1812">24631 7763 743 0,'2'-10'30'0,"1"0"35"15,6-1-20-15,9 0-22 16,6 1-16-16,5 1-8 0,7 2 3 16,5 1-2-16,-1 3-1 15,2 3-41-15,-6 0-70 16,-7 0-132-16</inkml:trace>
  <inkml:trace contextRef="#ctx0" brushRef="#br0" timeOffset="11359.8255">24750 7854 644 0,'-12'10'27'16,"9"-4"36"-16,3 1-25 15,11-1-2-15,15 0-5 0,11-2-17 16,9-4-7-16,12 0-2 15,6-1-67-15,3-16-228 16</inkml:trace>
  <inkml:trace contextRef="#ctx0" brushRef="#br0" timeOffset="12031.6209">25544 7648 523 0,'15'-17'123'16,"-4"0"-49"-16,-11 5 8 15,0 3-38-15,0 7-3 0,0 2-16 16,0 7-22-16,-4 11-11 16,3 7 7-16,-3 5 1 15,2 5 0-15,2-2 0 16,0-2 0-16,2-5-1 15,7-2 1-15,0-8 0 0,4-7-4 16,1-9 5-16,2 0 0 16,3-15 4-16,0-6-1 15,1-2-3-15,-3-4 1 16,-4 2 0-16,-2 7-1 16,-6 2 0-16,-3 7-1 15,-2 9 2-15,0 0 1 0,0 9-13 16,-7 9 6-16,0 6 3 15,2 2 2-15,5 2-1 16,0 1 0-16,1-2-1 16,13-4 2-16,10-9 0 15,3-5 0-15,5-9-1 0,6 0 6 16,1-20-3-16,-2-6 0 16,-3-10 1-16,-7-6 1 15,-8-7 12-15,-10-1 2 16,-5 4-7-16,-4 3-5 15,-8 8-5-15,-9 9-2 16,-5 12-3-16,-4 10 0 0,4 4 1 16,3 11-17-16,6 9-43 15,3 3-32-15,10 0-154 16</inkml:trace>
  <inkml:trace contextRef="#ctx0" brushRef="#br0" timeOffset="12781.6731">26174 8025 606 0,'1'-10'24'0,"3"2"39"16,-4 1 1-16,0 2-25 0,0 0 7 16,0 5-18-16,-5 0-12 15,-9 0-11-15,2 13-4 16,-3 5 0-16,0 3-1 15,-1 6-2-15,3 4 3 16,6-1-2-16,3-2 3 0,4 0-2 16,0-4-1-16,14-6-2 15,5-4 3-15,4-9 2 16,3-5-1-16,5-1 3 16,-1-15 0-16,1-6-1 15,-2-6 0-15,-9-6-1 16,-8 2 1-16,-7 0 4 0,-5 4 9 15,-15 9-5-15,-16 9-10 16,-10 10-4-16,-4 0 1 16,-1 15 3-16,-2 5-2 15,13 0-44-15,8-8-82 0,18-3-451 16</inkml:trace>
  <inkml:trace contextRef="#ctx0" brushRef="#br0" timeOffset="13406.6293">25724 6901 542 0,'8'-4'158'0,"-4"1"-131"16,-4 3 42-16,0 2-51 15,0 12-18-15,-10 7 4 16,0 4 1-16,-9 9-1 16,4 0-2-16,-6-2-1 15,2-2 1-15,4-7-1 16,3-7 1-16,4-12-3 0,5-4 6 15,3-14 5-15,2-13 1 16,12-12-3-16,4-9 1 16,7-7 6-16,0-1-4 15,-1 2 3-15,-4 10-3 0,-2 10 1 16,-4 14 5-16,-5 6-5 16,-2 14-3-16,0 5-6 15,3 17-7-15,0 8 1 16,7 11 4-16,0 4-1 0,3 3-1 15,3 0 4-15,-1-1-3 16,1-4 1-16,3-5-8 16,2-5-43-16,6-12-62 15,4-7-362-15</inkml:trace>
  <inkml:trace contextRef="#ctx0" brushRef="#br0" timeOffset="13828.507">26866 7643 587 0,'-12'0'40'0,"5"0"21"16,7 0-17-16,2 0 4 16,15 0-24-16,12 0 11 0,7-7-11 15,6-2-12-15,2-2-8 16,2 4-3-16,-9 0-2 16,-3 3-12-16,-10 1-60 15,-7 1-109-15,-11-2-221 16</inkml:trace>
  <inkml:trace contextRef="#ctx0" brushRef="#br0" timeOffset="14000.3219">27082 7532 152 0,'-9'-7'517'15,"4"0"-434"-15,1 3-7 16,3 4-40-16,1 4-18 0,0 12-22 16,0 9 3-16,0 9 2 15,0 11 2-15,0 8 0 16,-2 2 0-16,-3 2 1 15,0-3-30-15,5-11-128 16,0-13-150-16</inkml:trace>
  <inkml:trace contextRef="#ctx0" brushRef="#br0" timeOffset="14500.3011">27540 7507 786 0,'-4'0'6'0,"-10"0"-11"16,1 11 3-16,-1 12 1 16,1 4 2-16,1 6 1 15,5-2 1-15,5 1 3 16,2-3 3-16,0-6 1 0,2-7-3 16,8-3-4-16,5-8-2 15,1-5 5-15,4 0 2 16,1-2-4-16,-3-4-1 15,1-5-2-15,-5 0 1 16,-6 4 1-16,0-3-2 16,-3 5 4-16,-3 2 25 0,-2 1-9 15,0 2-12-15,0 0-8 16,2 7-9-16,-2 9-2 16,3 2 9-16,1 5 2 15,3 2-1-15,2-5 0 0,2-2 0 16,1-6 0-16,5-6-1 15,0-6 4-15,3-6 3 16,4-10-1-16,-1-8-2 16,0-9 0-16,-3-8 2 15,-2-6 11-15,-4 3-1 16,-7 3-9-16,-7 4-1 0,0 8-4 16,-1 13-3-16,-12 11-2 15,-2 5-1-15,2 7 2 16,2 12-23-16,0 10-21 15,6 3-20-15,5 0-109 16,0 2-232-16</inkml:trace>
  <inkml:trace contextRef="#ctx0" brushRef="#br0" timeOffset="14687.7778">27952 7880 800 0,'0'9'50'0,"0"4"-41"15,0 10-1-15,-5 9 8 16,-4 11 1-16,-3 7-11 16,-4 3-2-16,0-3-2 15,1-6 1-15,1-9-23 0,1-14-23 16,4-14-55-16,4-7-95 16</inkml:trace>
  <inkml:trace contextRef="#ctx0" brushRef="#br0" timeOffset="15125.2558">27835 7011 630 0,'1'-7'24'15,"-1"7"15"-15,0 0-27 16,-8 13-28-16,-5 8 20 16,-5 4-1-16,-2 5-1 0,0 1 2 15,4-3-4-15,1-6 3 16,5-5-1-16,3-7 0 16,5-9-2-16,2-1 10 15,0-14 30-15,12-9-16 16,3-7-19-16,1-6 4 15,6 2 0-15,-1 0-1 16,-3 6 3-16,0 3 1 0,-2 7 5 16,-7 7-3-16,-3 3 0 15,-3 7 0-15,1 1-3 16,1 4-12-16,0 8-4 16,4 8 4-16,2 1 2 0,2 4 0 15,2-2-1-15,0 4 1 16,2-2 1-16,0 0-2 15,5-6 0-15,2-1-24 16,1-12-79-16,-1-6-414 16</inkml:trace>
  <inkml:trace contextRef="#ctx0" brushRef="#br0" timeOffset="15718.9564">28765 7356 756 0,'12'-16'6'0,"4"-2"24"16,3 0-6-16,0 5 11 16,-1 5-6-16,0 4-7 15,-2 4-10-15,-2 6-7 16,3 10-5-16,-5 7 0 0,-2 4-1 15,-5 4-2-15,-5 4 0 16,0-5 3-16,-5-3 0 16,-2-8 1-16,0-5 0 15,4-7 0-15,3-7 0 16,0-3 7-16,2-13 8 0,8-7-14 16,5-10-3-16,2-4 4 15,4-8-2-15,-7 5 1 16,0 0-3-16,-5 8 6 15,-5 7 2-15,-4 14 3 16,0 11-9-16,-13 8-6 16,-1 18-2-16,1 12 7 0,-1 14 0 15,6 5 0-15,7 7 1 16,2 0-2-16,18-3 1 16,10-6-2-16,10-5-10 15,8-14-29-15,4-17-80 16,4-13-605-16</inkml:trace>
  <inkml:trace contextRef="#ctx0" brushRef="#br0" timeOffset="16234.5523">26323 8811 655 0,'-27'13'12'16,"1"-4"12"-16,8 1-1 16,8-3 4-16,10-3 6 15,7-2-5-15,25-2 10 16,22 0 17-16,24-7-12 15,25-5-21-15,30-3-10 0,21-5-6 16,21 3-1-16,10-3-2 16,3 0 1-16,-6-1-4 15,-8 1 0-15,-26 1 1 16,-25 3 0-16,-32 1-1 16,-31 1-1-16,-37 3-8 0,-23 6-12 15,-32 1-40-15,-27 4-24 16,-22 0-53-16,-16 7-51 15,-9 6-111-15</inkml:trace>
  <inkml:trace contextRef="#ctx0" brushRef="#br0" timeOffset="16500.1522">26486 9010 520 0,'0'8'38'0,"23"-8"-10"0,29 0 80 16,29-8-16-16,29-10-36 16,28-2-15-16,25-2-14 15,17 1-10-15,10-1-2 16,4 5 0-16,-5-1-7 16,-15 0-1-16,-22 2-3 0,-22 0-3 15,-33 2-1-15,-33-2 0 16,-28 3 2-16,-31 3-10 15,-17 1-36-15,-31-2-96 16,-16-3-365-16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31:41.4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3951 3828 512 0,'-17'-8'19'0,"4"2"5"16,4 2 33-16,4-3-17 16,5-1-2-16,0 0-13 15,12-3-21-15,8 1-1 16,4 0 2-16,0 3-2 15,3 3-3-15,-1 4 1 0,-6 0-2 16,-3 15-1-16,-2 9-3 16,-6 0 3-16,-8 10 2 15,-1 1-1-15,-5 5 4 16,-10-1 2-16,-4-3 9 16,-1-4-3-16,1-7-5 0,4-4 0 15,5-9 1-15,1-6-2 16,6-6-3-16,3-2 17 15,8-14 12-15,6-11-16 16,6-6-15-16,4-7 5 16,0-3-6-16,-2 0 5 0,-4-1-3 15,-4 9 0-15,-5 2 3 16,-5 9-2-16,-4 4 6 16,0 8 5-16,0 2-3 15,0 7-1-15,0 3-4 16,-1 2-5-16,-4 11-11 15,5 6 9-15,0 7 1 0,0 3 1 16,0 3 1-16,0 4 0 16,6-3-1-16,1 5 0 15,0-6-2-15,4 1-13 16,2-4-24-16,1-4-24 0,2-3-34 16,0-10-99-16,4-4-230 15</inkml:trace>
  <inkml:trace contextRef="#ctx0" brushRef="#br0" timeOffset="187.4962">4335 4054 621 0,'0'0'48'16,"-4"0"3"-16,4 0-6 16,0 3-42-16,0 12-8 15,4 5 9-15,1 5 3 16,2 7-2-16,1 1-2 0,0-1-1 15,1 3 0-15,-4-10-31 16,-1-6-93-16,-1-10-319 16</inkml:trace>
  <inkml:trace contextRef="#ctx0" brushRef="#br0" timeOffset="968.6721">4738 4081 568 0,'2'-7'18'0,"-2"0"39"16,0 1-11-16,2 6-12 16,-2 0-7-16,0 9-21 0,0 9-17 15,0 7 15-15,0 7 11 16,-5 7-5-16,-4 2-8 15,-1 0 2-15,2-3-2 16,1-5 1-16,3-4-27 16,0-8-63-16,4-6-47 0,0-11-208 15</inkml:trace>
  <inkml:trace contextRef="#ctx0" brushRef="#br0" timeOffset="1531.1384">4976 3810 545 0,'0'-9'8'15,"-5"4"3"-15,4 2 39 16,1 3-24-16,0 0-21 15,0 3-16-15,6 7 10 16,1 1 0-16,1 2 2 16,3-3-1-16,2 0 2 0,-3 0-2 15,4-6-2-15,-2 0 1 16,0-4 3-16,3 0 2 16,-1-5 4-16,-1-5-1 15,-3-5 0-15,-1 1 3 16,-6-2 7-16,0-2 9 0,-3 4 0 15,0 1-6-15,0 3-6 16,0 0-2-16,-3 4-1 16,3 4-4-16,0 2-3 15,0 0-7-15,0 8-7 16,0 9 2-16,0 3 7 0,5 8 1 16,0 4 2-16,4 3-1 15,-2 4 0-15,2-1 0 16,-3-2 1-16,-1-2-2 15,-3-4-2-15,-2-5-13 16,-6 0 0-16,-2-7 12 16,-5-4 5-16,-3-6 0 0,-1-4 2 15,3-4 0-15,-1 0 0 16,3-7-1-16,3-3 0 16,3-1 0-16,6 0-6 15,0 4-17-15,6-1-44 0,7 0-89 16,2 1-111-16</inkml:trace>
  <inkml:trace contextRef="#ctx0" brushRef="#br0" timeOffset="1734.2892">5280 4129 640 0,'0'0'63'0,"0"0"-18"15,0 5 5-15,0 3-38 16,0 6-12-16,0 9 1 16,0 4-1-16,0 3 2 0,0 3-1 15,-2 0-9-15,1-4-55 16,-3-12-85-16,-1-4-374 16</inkml:trace>
  <inkml:trace contextRef="#ctx0" brushRef="#br0" timeOffset="2296.713">3853 3537 445 0,'-22'0'6'0,"-1"11"24"16,0 8-7-16,-1 12-1 15,2 11 3-15,3 16 10 16,4 12-11-16,3 12-12 0,2 11-3 16,5 7-5-16,5 0-1 15,14-7-3-15,16-11 0 16,16-13-5-16,22-15-29 15,7-20-81-15,13-18-357 16</inkml:trace>
  <inkml:trace contextRef="#ctx0" brushRef="#br0" timeOffset="2874.7961">5433 3635 317 0,'0'-4'252'15,"0"-1"-249"-15,0 0 8 16,6 1 11-16,10 4-14 0,6 0-1 16,10 0 0-16,5 9-3 15,6 11-1-15,4 8 0 16,2 15-1-16,-3 14-1 15,-7 9 2-15,-5 14-1 16,-8 6 0-16,-13 8 1 16,-11-7-2-16,-2 0 1 0,-15-7 2 15,-8-7-3-15,-6-5-24 16,1-13-29-16,-1-8-63 16,5-10-151-16</inkml:trace>
  <inkml:trace contextRef="#ctx0" brushRef="#br0" timeOffset="3515.3714">6692 3499 528 0,'-4'-5'25'16,"-1"0"34"-16,0 5-4 15,1 0-29-15,-4 0-20 0,0 10-5 16,-3 15-7-16,0 7 3 15,0 15 5-15,-1 10 1 16,-4 11 1-16,3 9 0 16,2-1 0-16,1 1 0 0,6-4-3 15,4-8 1-15,5-12-3 16,17-9-1-16,12-12 0 16,7-11-4-16,12-13-47 15,2-8-49-15,3-13-185 16</inkml:trace>
  <inkml:trace contextRef="#ctx0" brushRef="#br0" timeOffset="3999.7183">7028 3785 617 0,'-13'-9'3'0,"8"0"-2"15,5 0 15-15,0 2-6 16,9-2-7-16,5 2 2 16,4 3 0-16,2 3-1 0,-1 1-3 15,0 0-1-15,-4 5-1 16,-5 8-1-16,-5 2-2 16,-5 6-2-16,0 0 4 15,-7 0 4-15,-8-4 1 0,3 3-1 16,-1-9 1-16,6-4-2 15,4-4 0-15,1-3 1 16,2-10 11-16,0-6-11 16,10-7-1-16,2-6 4 15,0 1 3-15,2-2-4 16,-1 0-1-16,-1 5 0 16,-4 8 7-16,-3 3 7 0,-3 5 6 15,-2 4-1-15,0 5-5 16,0 0-16-16,0 5-8 15,-2 11 5-15,-1 5 3 16,1 6 1-16,2 5-1 0,0 3 0 16,0-2-1-16,4 0 0 15,4-2-8-15,4-2-14 16,3-10-31-16,1-3-31 16,1-9-144-16</inkml:trace>
  <inkml:trace contextRef="#ctx0" brushRef="#br0" timeOffset="4327.8136">7358 3935 497 0,'-3'0'24'16,"-1"0"-10"-16,4 0 56 15,0 0-54-15,6 0-19 16,4 0 12-16,5-1-5 15,4 1-2-15,1 0 2 16,0 0 2-16,-2 0-4 0,-2 0 0 16,-2 0-3-16,-9 8-1 15,-1 2-3-15,-4 1 1 16,0 3 8-16,-7 4-2 16,-4-1 1-16,-2 0-3 15,1-1 2-15,3-2-1 0,0 1-2 16,2-7 2-16,3 2 0 15,4-7-3-15,9-3-3 16,11 0 3-16,11-5 10 16,4-8-53-16,7-1-151 15</inkml:trace>
  <inkml:trace contextRef="#ctx0" brushRef="#br0" timeOffset="4499.6839">7793 4007 457 0,'-9'10'90'16,"-1"-3"-80"-16,3 9 15 0,0 3 4 16,2 8-13-16,-2 5-11 15,1 9 1-15,1 4-3 16,-2 1 0-16,-2-3-1 16,1-2 0-16,1-11-22 0,2-8-152 15</inkml:trace>
  <inkml:trace contextRef="#ctx0" brushRef="#br0" timeOffset="5780.8292">8095 3681 528 0,'0'-3'31'16,"-6"-1"28"-16,5 3-7 16,1-1-26-16,0 0 0 0,-2 0-2 15,2 1-17-15,0 1-5 16,0 0-5-16,0 0-2 15,0 0 5-15,2 3-3 16,1 1 4-16,1-3-1 16,1 1 1-16,-2 0-5 0,1-2-3 15,-2 0 4-15,1 0 7 16,-3-2 0-16,0-3-2 16,0-3-1-16,0 1 1 15,0 0 1-15,0 2-1 16,0-1-1-16,0 6-1 15,0-3 3-15,0 3 2 0,0 0-5 16,0 0 1-16,0 0 1 16,0 0 0-16,0 0 2 15,0-1-1-15,0 1 5 16,0-3 1-16,0 3 2 0,0 0-3 16,0-1-2-16,0 1-2 15,0-2 0-15,0 2 0 16,0 0-1-16,0-2 1 15,0 2-2-15,0-2 1 16,0 2-2-16,0 0 0 0,0 0-1 16,0 0 0-16,0 0-1 15,0 0 0-15,0 0-2 16,0 0-2-16,0 2-2 16,0 3 4-16,0 4 3 15,4 4-1-15,0 3 0 16,-1-4 2-16,4 5-1 0,-1-3 0 15,5 0 1-15,-1-3-1 16,3-5-2-16,3-1 1 16,2-5-1-16,0 0 5 15,2-10 1-15,-4-4 0 0,-3-2 0 16,-4-4-1-16,-4 3 0 16,-3-6-2-16,-2 3 1 15,0 2-3-15,0 2 3 16,0 2 1-16,-2 7-2 15,0 1 6-15,2 5-2 16,0 1-6-16,0 0-3 0,0 3-8 16,0 6 5-16,2 4 8 15,5 2-2-15,0 3 1 16,4 2 1-16,0 2-1 16,2 2-2-16,2 4 3 15,-2 3-1-15,1 4 1 16,-5-2 0-16,-1 0-2 0,-8 2 1 15,0-6 1-15,-8-1-2 16,-8-6 0-16,-2-5 3 16,-4-2 2-16,3-5 0 15,-1-6-2-15,3-4 2 0,2 0-1 16,3-4 1-16,5-6-2 16,4-2-5-16,3 0-14 15,0 0-11-15,6 2-23 16,5 2-48-16,-1 1-100 15</inkml:trace>
  <inkml:trace contextRef="#ctx0" brushRef="#br0" timeOffset="6124.5529">8463 3985 696 0,'0'0'64'0,"0"0"-51"15,2 0 30-15,6 0-25 16,-1 0-14-16,3 0 4 16,-1 0-9-16,3 2 2 0,-4 1-2 15,-1 3 1-15,-2 4-3 16,-5-2-4-16,0 5 8 16,0 0-1-16,-2-1 0 15,-3 3 4-15,0-5-3 16,-2 1 2-16,6-4-1 0,-1 0-3 15,2-5 2-15,0 0-2 16,2-2-5-16,11 0 5 16,4-6 5-16,7-4 1 15,5-3-3-15,3-1-4 16,0 1-32-16,2-5-60 16,-2-1-61-16,-3-4-233 15</inkml:trace>
  <inkml:trace contextRef="#ctx0" brushRef="#br0" timeOffset="6405.8193">8631 3493 654 0,'-10'-24'97'15,"3"3"-91"-15,5 7-1 0,2 8 10 16,12 6-14-16,8 6-8 15,9 15 5-15,7 9 3 16,5 9-2-16,4 10 0 16,-6 6 2-16,-3 7-1 15,-7 10 0-15,-11 6-1 16,-9 4 2-16,-9 8 3 16,-2 0-1-16,-18-6-1 0,-5-4-10 15,-2-10-32-15,-1-13-13 16,-1-13-50-16,-1-15-196 15</inkml:trace>
  <inkml:trace contextRef="#ctx0" brushRef="#br0" timeOffset="7702.6251">6084 4387 592 0,'1'-3'37'15,"-1"0"-32"-15,0 1 13 0,0 2 0 16,0 0-5-16,0 12-14 15,0 8-7-15,-4 10 6 16,-5 15 4-16,-6 6 3 16,-9 3-7-16,-3 0-180 15</inkml:trace>
  <inkml:trace contextRef="#ctx0" brushRef="#br0" timeOffset="8577.5908">9069 4254 463 0,'3'0'75'0,"0"0"-50"0,1 0 15 16,1 0-23-16,0 2-7 16,0 8 3-16,-3 8-8 15,0 9-5-15,-2 8 6 16,-4 12 9-16,-10 1-6 15,-6 6-3-15,1-6-3 0,-4-4 0 16,4-8-30-16,4-14-148 16</inkml:trace>
  <inkml:trace contextRef="#ctx0" brushRef="#br0" timeOffset="9061.9374">9985 4042 432 0,'4'0'71'16,"5"0"-66"-16,2 0 16 16,3-4 0-16,4-2-15 15,7 1-5-15,4 2 0 0,9-1 0 16,1-2 1-16,1 4-2 15,3-4 0-15,-1 0-51 16,0-1-202-16</inkml:trace>
  <inkml:trace contextRef="#ctx0" brushRef="#br0" timeOffset="9249.4099">10797 3963 472 0,'11'0'44'0,"-4"-3"-42"16,1-3 6-16,7 1-2 0,-1 1-4 16,3 1 2-16,-1-1 0 15,2 1-3-15,5 2-1 16,3-4 0-16,-2 1-59 16,5-3-326-16</inkml:trace>
  <inkml:trace contextRef="#ctx0" brushRef="#br0" timeOffset="9421.2741">11405 3895 575 0,'8'0'8'0,"1"-3"-6"16,3 1 7-16,8-1-4 0,6 3 0 15,2-2 0-15,10 2 0 16,5 0-3-16,5 0 0 15,2-1-9-15,4-3-165 0</inkml:trace>
  <inkml:trace contextRef="#ctx0" brushRef="#br0" timeOffset="10061.8533">12562 4014 191 0,'4'-2'334'0,"-1"-3"-291"15,1 2 24-15,1 1-18 16,3 2-32-16,0 0-10 16,-2 11 3-16,-3 5-6 0,-3 11 0 15,0 7 5-15,-14 7 2 16,-4 5-5-16,-6 2 1 15,2-4-3-15,-2-9-84 16,6-12-156-16</inkml:trace>
  <inkml:trace contextRef="#ctx0" brushRef="#br0" timeOffset="10718.0555">13156 3439 429 0,'0'-11'28'0,"0"0"-8"16,0 3 55-16,0 4-3 0,0 0-19 15,0 4-11-15,0 0-16 16,-5 16-29-16,-2 8-7 16,-3 13 13-16,-3 16 17 15,-8 17 1-15,4 13-7 16,-3 9-4-16,6-1-6 0,4-2-1 15,10-5 0-15,12-17-5 16,18-17-1-16,13-16-18 16,13-16-70-16,5-14-45 15,3-8-189-15</inkml:trace>
  <inkml:trace contextRef="#ctx0" brushRef="#br0" timeOffset="11327.4177">13550 3637 132 0,'-11'-7'477'16,"3"-2"-477"-16,7 1 6 16,1 1 20-16,1 4-13 15,13-1-12-15,1 4 4 16,5 0-4-16,2 4-1 15,2 9-1-15,0 2 1 0,-6 7 0 16,-2 3-2-16,-6 5 1 16,-7 2-1-16,-3 0 3 15,-1-1 1-15,-13-4 0 16,2-7-2-16,2-3 0 16,-2-7 1-16,2-3 0 15,3-6 2-15,2-1 0 0,4-11 2 16,1-8 0-16,0-8-5 15,8-8 3-15,4 0 4 16,0-5-2-16,1 3 2 16,1 4 7-16,-1 4 11 0,-4 4 0 15,-2 9-7-15,-4 5-3 16,2 4-1-16,-5 7 5 16,0 0-10-16,0 6-18 15,0 6-1-15,0 8 11 16,0 3 1-16,2 5 0 0,-2 4 0 15,1 3 0 1,3 4-2-16,1-2-2 0,2-1-40 16,3-4-63-16,5-8-119 15</inkml:trace>
  <inkml:trace contextRef="#ctx0" brushRef="#br0" timeOffset="11921.1084">13927 3985 513 0,'-6'8'17'0,"3"3"-19"16,-1 5 14-16,3 2 3 15,-1 1-7-15,2 3 4 16,0 3-2-16,0-5-1 15,0 1-4-15,0-5-2 0,0 0 0 16,0-7-3-16,-2-2 3 16,-1-5-1-16,-2-2 1 15,4-4 6-15,1-10-3 16,0-7-4-16,0-8-1 16,8-2 1-16,2-4 3 15,4-2 3-15,-1 3 6 0,3 2-6 16,-1 8-1-16,-3 4-3 15,1 5 1-15,-6 8-1 16,0 3-1-16,-2 4 0 16,0 0-7-16,1 12 0 0,-4 6-1 15,0 6 3-15,0 1 3 16,-1 3 1-16,-1 2-1 16,4-1 1-16,-1-2-1 15,3-2 1-15,0-7-1 16,2-5-1-16,1-1-1 0,2-9 1 15,3-3 3-15,0-3 6 16,6-12 7-16,1-2 0 16,-2-8-3-16,1-3 2 15,-5 1 1-15,2-4-8 16,-7 4-5-16,0 6 3 16,-6 3 6-16,-3 3-2 0,-1 8-10 15,0 2-2-15,0 5-1 16,-8 0-33-16,3 0-77 15,0 4-81-15</inkml:trace>
  <inkml:trace contextRef="#ctx0" brushRef="#br0" timeOffset="12155.4634">14527 3992 726 0,'0'0'96'0,"0"0"-93"16,2 1 0-16,-2 5 0 15,0 7-2-15,0 6 3 16,0 6 2-16,-6 11-2 0,-3 4 0 16,0 7-1-16,-3 5 2 15,-6-1-4-15,-3-1 1 16,1-7-33-16,-2-9-199 15</inkml:trace>
  <inkml:trace contextRef="#ctx0" brushRef="#br0" timeOffset="14140.0482">14717 3535 247 0,'-3'-5'197'0,"1"-2"-159"15,0-2 39-15,2 1-16 16,0 1-15-16,0-1-6 16,0 1-10-16,0-1-9 0,0 3-2 15,-2 3 0-15,2 0-3 16,-1 2-10-16,1 0-5 15,-3 2-9-15,3 5 3 16,0 6 6-16,0 1-1 16,3 0 2-16,4 3-2 15,0-2-1-15,3 2 3 0,0-3-2 16,0-2 0-16,-1-1 0 16,2-6-1-16,0-1 0 15,3-4 2-15,0 0 1 16,0-2 0-16,3-10 2 15,-7-2-1-15,2-6 0 0,-7 0 0 16,-2-3 0 0,-3-2-1-16,0 5-3 0,0 5 1 15,0 2 1-15,-3 6 4 16,1 1 1-16,2 6-3 16,0 0-4-16,0 6-13 15,4 4 10-15,3 10 4 0,1 2 0 16,4 4 0-16,-4 4-2 15,1 2 2-15,1 8 0 16,-5-1-2-16,-3 4 2 16,-2 3 1-16,0-2-3 0,-7 1 2 15,-8-2-1-15,-5-6-1 16,1-5-1-16,-5-7 7 16,-1-5-5-16,1-9 5 15,5-4-2-15,3-7 2 16,0 0 3-16,4-9 8 15,4-10-3-15,1-6-8 16,3-4-3-16,4-3-3 0,0 0 1 16,6 2 1-16,6 1-1 15,1 6 1-15,3 1-4 16,2 7-21-16,-2 2-16 16,2 4-40-16,-4 3-65 0,-1 3-147 15</inkml:trace>
  <inkml:trace contextRef="#ctx0" brushRef="#br0" timeOffset="15030.6044">14999 4006 666 0,'0'0'18'15,"0"0"-11"-15,0 4-1 16,0 4-8-16,0 3 0 16,0 5 2-16,0 6 0 0,-5 6 1 15,-1 1-1-15,-2-1 1 16,0 1 2-16,-4-6-1 15,2-5 0-15,3-8-1 16,0-5 2-16,2-5 3 0,3 0 28 16,2-10 4-16,0-8-28 15,0-7-8-15,7-3 3 16,5-6 0-16,3 4-3 16,-1-1-2-16,1 4 0 15,-3 7 1-15,-3 8-1 0,-1 5-3 16,-3 5 0-16,2 2 1 15,-2 0-2-15,0 6 0 16,3 5 4-16,1 3 0 16,0 4-1-16,0 1 1 15,0 4 0-15,0 0 0 16,2-1 0-16,-2-1 0 16,-2-3 1-16,0-5 0 0,1-7 0 15,0-4-2-15,3-2 0 16,-1-7 9-16,5-8-1 15,-3-7-3-15,3-5-1 0,-3-5 9 16,1-2 4-16,-4 0-6 16,-4 1-4-16,-1 2 3 15,-4 6 3-15,0 6-5 16,0 4-7-16,-4 8-3 16,-1 6-3-16,-2 1 3 15,2 3-13-15,0 7-22 0,4 3-19 16,1-4-61-16,0-2-160 15</inkml:trace>
  <inkml:trace contextRef="#ctx0" brushRef="#br0" timeOffset="15421.2109">15330 3253 583 0,'0'-2'14'16,"0"2"8"-16,12 6-18 15,6 14-2-15,7 4 16 16,8 14 15-16,4 8-4 16,2 13-7-16,-3 9 2 0,-4 11-7 15,-10 11 1-15,-10 9-4 16,-12-2-7-16,-5 5-3 16,-20-2 0-16,-1-7-1 15,-9-13-6-15,1-14-38 16,0-13-6-16,-4-10-20 15,-1-20-147-15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44:51.6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3878 5510 46 0,'-1'-10'393'0,"1"0"-373"16,0-1 42-16,0-1-6 16,1 1-24-16,6 2-10 15,2 2-5-15,1 2-9 0,0 2-3 16,0 3 0-16,0 4-5 16,1 9 3-16,-1 5 1 15,3 7 2-15,-2 1 5 16,-5 5 1-16,2-1-1 15,-4-1 0-15,-2-1-3 0,-2-5 3 16,0-3 1-16,0-9 0 16,0-2 0-16,0-8 3 15,0-1 5-15,0 0 14 16,0-12 9-16,0-3-23 16,0-8-20-16,1-2-2 15,3-1 2-15,1 1 1 0,-1 3 1 16,-1 5-2-16,3 2 1 15,-4 6-3-15,1 2 1 16,3 7-4-16,1 0-1 16,0 0 1-16,2 14 2 15,2 3 1-15,-1 4 4 16,2 2-2-16,0 0 0 0,-1-2 0 16,0-1 0-16,-3-4 1 15,-1-5-1-15,1-4-1 16,-1-5 1-16,-2-2-3 15,4 0 6-15,1-9 5 0,-2-7-2 16,1-3-3-16,4-5-2 16,-2-1 0-16,-3 0-1 15,4 4 1-15,-4 3 0 16,-2 4 1-16,-3 5-2 16,1 3-1-16,-1 6-2 15,2 0-6-15,0 4-1 0,2 9 7 16,1 4 2-16,4 3 1 15,-4 5 0-15,3 5 0 16,0-1-1-16,3-1 2 16,-3 1-20-16,2-4-28 15,1-6-22-15,-3-6-34 0,0-8-139 16</inkml:trace>
  <inkml:trace contextRef="#ctx0" brushRef="#br0" timeOffset="312.4411">4545 5524 105 0,'0'-4'574'0,"0"2"-536"15,0 1 24-15,0 1-47 16,2 0-10-16,-1 3-6 16,4 8 4-16,1 3-1 0,-3 1-1 15,2 4 0-15,-1-1 0 16,0 0 1-16,0-2-1 16,-2-2 2-16,-1-4-2 15,-1-4-20-15,2-4-25 16,-2-2-35-16,0-2-14 0,0-12-264 15</inkml:trace>
  <inkml:trace contextRef="#ctx0" brushRef="#br0" timeOffset="484.3027">4472 5276 644 0,'-3'-6'27'0,"-2"-1"0"16,3 5-11-16,2 2-11 15,0 0-6-15,3 0-15 16,4 4 9-16,6 5-35 16,-2-2-34-16,-1 2-72 0</inkml:trace>
  <inkml:trace contextRef="#ctx0" brushRef="#br0" timeOffset="1078.0249">4703 5474 556 0,'0'-9'49'16,"0"0"-9"-16,0 2 3 15,3 3-23-15,1 2-2 16,1 2-5-16,2 0-16 16,1 4-1-16,0 7 0 15,1 3 0-15,0 4 3 0,1 0-1 16,-4 1 2-16,0 1 0 15,-1-4 3-15,-2 0-1 16,4-3-2-16,-6-5 0 16,3-3 2-16,-4 1-2 15,0-6 2-15,2 0 2 0,-2 0 7 16,0-11-1-16,1-3-2 16,1-7-7-16,1-2 4 15,1-2-3-15,-1 0 1 16,5 1-3-16,-2 5 3 15,-1 6 12-15,0 3-2 0,2 6-8 16,1 4-6-16,1 0-4 16,1 9 2-16,3 3 2 15,-2 5 0-15,2 5 0 16,1 2 1-16,-2 2 2 16,1 3 0-16,-3 0 4 15,3-1-3-15,-2-1 0 0,-2 0 0 16,-6-9-3-16,-1-8-75 15,-2-10-238-15</inkml:trace>
  <inkml:trace contextRef="#ctx0" brushRef="#br0" timeOffset="2953.0565">3919 6005 482 0,'-2'-5'33'16,"1"1"29"-16,-1 3 1 15,0 1-38-15,2 0-17 16,0 9-11-16,0 7-3 0,0 7 7 15,0 9 10-15,4 6-1 16,-1-3 3-16,2-1-7 16,3-3-4-16,-2-10 3 15,-3-5-4-15,1-6-2 16,-1-5 0-16,2-5 2 16,3 0 9-16,1-8 19 0,0-6-10 15,-1-2-16-15,0-2 1 16,-1-2-3-16,0 4 2 15,-3 4-2-15,-1 1-3 16,-3 4 4-16,4 3-2 16,-2 4-2-16,2 0-6 0,1 7-9 15,4 4 15-15,-1 2 2 16,2 1 1-16,2 0 2 16,1 1-3-16,-1-5 0 15,2-1 3-15,0-3-3 16,-1-3 1-16,2-3-1 15,-1 0 6-15,1-6 2 0,-3-4 3 16,1-6-3-16,-4-5 2 16,-2-2 2-16,-2-4 0 15,-3-2-2-15,-2-3-5 16,0 1-4-16,0 5 4 16,-2 4-4-16,-1 5 1 0,-1 6-1 15,3 9-3-15,-3 2-12 16,2 5-78-16,1 8-36 15,1 1-159-15</inkml:trace>
  <inkml:trace contextRef="#ctx0" brushRef="#br0" timeOffset="3640.5198">4375 6330 570 0,'0'-2'44'0,"-1"-1"5"16,-1-1-9-16,0 4-27 0,-1 0-3 15,-1 0-6-15,1 7-8 16,-2 6 4-16,2-1-2 15,-1 5 4-15,3-3-2 16,1 0 0-16,0 0 0 0,1-1 0 16,6-4-3-16,3-4 3 15,0 0-1-15,3-5 3 16,-2 0 0-16,0-3 4 16,0-10-2-16,-2-1-1 15,-2-4-1-15,-4-5 2 0,-1 2-4 16,-2-6 1-16,0 5 0 15,0 3-2-15,-7 3 3 16,0 5 0-16,2 6 7 16,-3 5-13-16,1 0 0 15,2 4 3-15,1 6-17 0,2 2-30 16,2 3-37-16,0-2-184 16</inkml:trace>
  <inkml:trace contextRef="#ctx0" brushRef="#br0" timeOffset="3890.5383">4656 6335 700 0,'1'0'56'0,"-1"0"-38"15,0 0-3-15,0 0-9 0,0 10-1 16,0 4 4-16,0 9 2 15,0 7-6-15,-3 8-2 16,-4 0-1-16,2 2 1 16,-1-6-9-16,0-4-29 0,4-8-31 15,2-14-37-15,0-8-55 16,2 0-193-16</inkml:trace>
  <inkml:trace contextRef="#ctx0" brushRef="#br0" timeOffset="4452.9721">4744 6066 182 0,'0'-7'547'16,"-4"2"-528"-16,1 3 5 0,3 2-21 15,0 3-6-15,0 10 0 16,0 7 5-16,0 1 2 15,0 4-5-15,0-4 3 16,1-1-1-16,5-2-2 16,-3-4 1-16,2-5 2 0,2-4-2 15,0-1-2-15,-1-4 5 16,1 0 2-16,-1 0 0 16,2-5-1-16,-5-4 0 15,1-4-3-15,-3 1 3 16,3-1-4-16,-4 3 2 0,0 2-3 15,0 3 2-15,0 1-1 16,1 4 1-16,-1 0-7 16,2 4-1-16,-2 9 0 15,2-1 8-15,0 2 0 16,3 4-2-16,-1 0 3 16,3-4-2-16,0-1 2 0,2-5-2 15,1-3-1-15,-2-5 0 16,-1 0 5-16,4-8 0 15,-3-6-1-15,0-4 0 16,1-5 0-16,-1-6-2 0,-1-1 1 16,-2-2-2-16,-1 4 7 15,-3 0 8-15,-1 7 4 16,0 7 6-16,0 5-13 16,0 3-10-16,0 6-6 15,0 0-2-15,-1 6-14 16,-1 8-17-16,-2 4-9 0,3 0-81 15,-1-1-183-15</inkml:trace>
  <inkml:trace contextRef="#ctx0" brushRef="#br0" timeOffset="4671.7336">5058 6225 675 0,'0'0'71'0,"1"0"-7"0,-1 0-35 16,2 5-7-16,-2 4-18 15,0 9-3-15,0 5 0 16,0 9 0-16,0 6 1 16,-2 3-1-16,-5-4-55 15,-1-6-117-15,-5-13-201 0</inkml:trace>
  <inkml:trace contextRef="#ctx0" brushRef="#br0" timeOffset="5687.2778">5936 5397 378 0,'0'-5'190'0,"0"-1"-161"16,0 2 22-16,0 4-10 15,0 0-26-15,-1 8-12 0,1 6-10 16,0 8 10-16,0 2 11 16,0 7 0-16,3-2 1 15,2-1-10-15,-1-1-2 16,-1-4-2-16,1-3 3 16,-1-5-3-16,0-2-4 15,-1-4-53-15,-2-7-34 0,0-2-59 16,0-2-180-16</inkml:trace>
  <inkml:trace contextRef="#ctx0" brushRef="#br0" timeOffset="5874.7738">5864 5429 493 0,'-12'-11'140'16,"5"-3"-100"-16,5 0 4 15,2 0-22-15,16 3-25 16,7-4 2-16,6 5 4 15,3 1-3-15,4 6 0 0,0 1-3 16,-2 2-64-16,-4 0-4 16,-3 9-21-16,-3-1-66 15,-12 3-89-15</inkml:trace>
  <inkml:trace contextRef="#ctx0" brushRef="#br0" timeOffset="6062.2111">6013 5482 339 0,'-7'4'63'16,"5"-4"4"-16,2 0-29 16,0 0-10-16,0 0 0 15,11 0-16-15,4 0-3 0,4 0 6 16,4 0-12-16,-1 0-3 16,0 4 1-16,-1 1 0 15,-6 4-33-15,-7 5-81 16,-6 3-48-16</inkml:trace>
  <inkml:trace contextRef="#ctx0" brushRef="#br0" timeOffset="6218.4579">6042 5747 405 0,'-7'8'44'16,"5"-4"-10"-16,2 0 5 16,0-2 0-16,7 0-13 0,8-1 5 15,6 1-14-15,9-2-11 16,4 0 0-16,7 0-4 15,0 0-12-15,-2-7-101 16,1-6-229-16</inkml:trace>
  <inkml:trace contextRef="#ctx0" brushRef="#br0" timeOffset="6515.3203">6476 5256 516 0,'-5'-16'73'0,"0"5"-21"16,1 5 12-16,3 4-21 0,-1 2-12 15,2 2-16-15,0 11-24 16,-2 11 9-16,2 10-1 15,0 14 2-15,0 10 2 16,0 12-2-16,5 5 2 16,6 2-2-16,2-6 2 15,-1-7-15-15,2-10-58 0,1-15-54 16,-1-14-55-16</inkml:trace>
  <inkml:trace contextRef="#ctx0" brushRef="#br0" timeOffset="7077.7771">6782 5368 777 0,'-4'0'-1'0,"-3"0"-3"16,5 8-4-16,2 8 7 15,-3 9 11-15,3 1-1 16,0 6-4-16,0 3 0 16,0-2-3-16,7-2-1 0,0-5 1 15,-2-4-2-15,3-8 1 16,-1-5-2-16,0-5-1 16,2-4 4-16,-1-4 9 15,0-9-5-15,-1-2-2 0,0-3-4 16,-2 0 3-16,2 2-2 15,-6 5 0-15,1 2-1 16,-2 4 2-16,0 5-5 16,2 0-3-16,-2 2-4 15,2 6 6-15,1 3 4 0,0 2 1 16,4 3-1-16,1-4 1 16,-1 3-1-16,2-5 0 15,1-1 0-15,2-3 1 16,0-3-1-16,-1-3 0 15,2 0 1-15,-3-3 0 16,3-8-2-16,-2-5 2 0,-4-4 0 16,-4-1 1-16,3-3-1 15,-6-2 0-15,2-1 0 16,-2 5 3-16,0 1 7 16,0 7 2-16,0 3-9 0,0 8-4 15,0 3-1-15,-2 0-17 16,2 5-49-16,-2 4-34 15,1 4-93-15</inkml:trace>
  <inkml:trace contextRef="#ctx0" brushRef="#br0" timeOffset="7452.7386">7153 5661 445 0,'-5'9'41'15,"-2"0"15"-15,0 4-3 16,1 2-26-16,1 3-13 16,1 0-5-16,4 2-4 0,0-2-2 15,0-2-3-15,2 0 1 16,3-6-1-16,3-2 1 15,3-5 1-15,-1-3 10 16,3 0 14-16,-1-5-3 16,3-6-11-16,-3-7-2 0,-3 0-1 15,1-1 6-15,-9-2-3 16,1 1-5-16,-2 2 6 16,-2 4 4-16,-7 5 2 15,-2 3-8-15,-3 6-12 16,0 0 0-16,-2 4-6 15,1 3-68-15,5-5-97 0</inkml:trace>
  <inkml:trace contextRef="#ctx0" brushRef="#br0" timeOffset="7968.3527">7414 5723 99 0,'4'-8'549'0,"-4"2"-497"15,0 1 21-15,0 5-41 16,1 0-15-16,1 0-11 16,-2 13-9-16,4 4 4 15,-4 10 1-15,0 4 1 16,0 2-1-16,0 1 1 0,-4-2-1 15,1-7-29-15,-1-5-51 16,4-10-50-16,0-10-102 16</inkml:trace>
  <inkml:trace contextRef="#ctx0" brushRef="#br0" timeOffset="8499.5518">7678 5386 681 0,'0'-10'7'16,"0"4"13"-16,-2 6 7 15,0 0-21-15,0 9-13 16,2 9 3-16,0 0 4 16,0 3 0-16,0 3 3 15,4-3-3-15,3-2 0 16,1-2 2-16,-3-3-3 0,2-5 3 15,0-2-3-15,1-5-1 16,0-2 8-16,-1 0 1 16,4-6-1-16,-3-5-3 15,-1 1-2-15,-2-2 2 0,-2 1 0 16,1 2-2-16,-4 1 1 16,0 5 10-16,0 3-5 15,0 0-13-15,0 6-9 16,0 6 19-16,0 2-4 15,0 2 3-15,3-1-9 16,7 1-5-16,-1-4 3 0,-1-1 3 16,6-2 4-16,-6-4-3 15,4-5 1-15,2 0 6 16,-2-2 2-16,3-9-4 16,-3-3 3-16,3-2-2 15,-7-5 0-15,1 0 2 0,-5-3 15 16,-3-4 6-16,-1-1-5 15,0 3-3-15,-1-1-11 16,-5 7-3-16,1 6-5 16,0 8-5-16,0 6-34 15,-1 7-72-15,4 8-49 0,2 0-332 16</inkml:trace>
  <inkml:trace contextRef="#ctx0" brushRef="#br0" timeOffset="8812.0155">8037 5652 743 0,'-2'0'58'16,"-1"0"-30"-16,3 0-16 16,0 0-10-16,0 7 0 15,0 2-5-15,0 5 0 0,2 3 3 16,-1 6 1-16,1 2-1 16,-2-2 1-16,0-1-8 15,0-3-26-15,0-8-20 16,0-10-47-16,0-1-96 0</inkml:trace>
  <inkml:trace contextRef="#ctx0" brushRef="#br0" timeOffset="9108.8765">8073 5146 698 0,'-2'-7'6'16,"2"5"-14"-16,0 2 2 15,12 0 6-15,10 12 0 0,5 9 15 16,5 8 0-16,4 7-5 16,3 11-5-16,-7 11 5 15,-6 12-4-15,-8 10-2 16,-7 5-2-16,-11 3 0 0,0-2 1 15,-9-10-3-15,-9-6-11 16,-3-13-2-16,-1-9-24 16,-7-14-14-16,0-7-133 15</inkml:trace>
  <inkml:trace contextRef="#ctx0" brushRef="#br0" timeOffset="11358.7121">10811 5199 628 0,'0'-10'26'16,"0"2"19"-16,-1 5 7 16,-1 3-25-16,2 0-19 15,-4 11-11-15,3 8 2 16,-1 8 2-16,2 8 4 15,-2 3-1-15,2 4-1 0,0-4-1 16,2-4-1 0,1-6 0-16,3-6-1 0,0-9-2 15,1-8 3-15,7-5-3 16,-1 0 4-16,2-11 9 16,-1-8-6-16,-1-3-2 15,0 2-1-15,-5-1-1 0,0 3 0 16,-3 6 0-16,-1 6 0 15,-4 3-2-15,0 3-3 16,0 3-6-16,2 10 0 16,-1 5 10-16,5 1 1 15,1 2-1-15,1-3 1 0,4-1-1 16,0-6 0-16,1-3-1 16,1-6 2-16,1-2-1 15,-3 0 3-15,-1-7 0 16,-2-4 2-16,0-3-2 15,-2-2-1-15,1 2 0 16,-7-2-1-16,3 3-2 0,-2 2 1 16,-2 4 2-16,0 2-2 15,0 4 1-15,0-2-3 16,0 3-3-16,0 0 0 16,1 4-3-16,1 4 7 0,2 3 1 15,1-1 0-15,3-2 0 16,0 1 0-16,5-5 0 15,0-2-1-15,1-2 2 16,1-2 0-16,-3-11 3 16,0-1 0-16,-4-4-2 15,-1-3 1-15,-6-2-3 0,-1-4 1 16,0 0-1-16,-3-6 0 16,-8-2 0-16,2 0 2 15,-2 1 0-15,5 6-1 16,-2 6 1-16,2 6-4 15,5 9 3-15,1 7-7 0,0 2-7 16,0 10 9-16,0 9 2 16,1 2 3-16,5 6-2 15,2 5 1-15,-2 0 0 16,0 0-1-16,1 0 1 16,0-5 0-16,-1-4 0 0,-1-6 0 15,0-8 1-15,0-4-1 16,-1-7 0-16,3 0 5 15,3-7 6-15,-3-6-1 16,1-4-5-16,2-3-2 16,-1 2 3-16,-1 2-4 0,-3 4 0 15,2 4-2-15,0 8-2 16,-2 0-4-16,4 12-4 16,-3 6 3-16,4 6 5 15,1 4 2-15,-1-2 2 16,0 2-1-16,2-6-1 0,1-5-5 15,1-6-4-15,0-8-44 16,6-3 6-16,0-3-48 16,-3-12-91-16</inkml:trace>
  <inkml:trace contextRef="#ctx0" brushRef="#br0" timeOffset="11952.4309">11583 5274 580 0,'0'-1'25'0,"0"-2"-8"16,0 3-2-16,0 0-9 16,2 0-8-16,-2 0-5 0,2 0-4 15,0 0 12-15,1 3-3 16,2-2-1-16,0 1 6 16,0-2-1-16,4 0 9 15,-1 0 3-15,2-5 2 0,-3-3 3 16,0-2 5-16,-2-3-2 15,0 4-4-15,-5-1-1 16,0-1-1-16,0 3-3 16,-3 0-7-16,-2 3-4 15,-4 2-3-15,0 3-3 16,0 6-1-16,0 10 5 16,2 4 0-16,2 5-2 0,3 3-1 15,2-1 3-15,0 3-2 16,0-7 3-16,7 1-4 15,7-6 0-15,1-4 0 16,4-7 6-16,6-5 0 16,2-2-1-16,0 0-3 0,0-13-22 15,-1-3-2-15,-7-5 8 16,-4-1 12-16,-5-4 7 16,-6 0-6-16,-3-2 2 15,-1 0 9-15,0-1 12 0,0 4-2 16,0 4 8-16,2 3-11 15,6 4-14-15,1 6-2 16,3 1 0-16,1 7 0 16,-1 0-2-16,3 2 1 15,1 11 1-15,-3 2 1 16,-3 7 2-16,-1 4 0 0,-4 1 3 16,-3 4-1-16,-2-1 0 15,0-2 1-15,0 2-1 16,2-10 3-16,2-2-31 15,0-11-77-15,1-7-163 16</inkml:trace>
  <inkml:trace contextRef="#ctx0" brushRef="#br0" timeOffset="12608.6221">12237 5236 549 0,'-2'2'53'0,"2"-2"-58"16,0 0-2-16,0 0 7 16,5 0-1-16,7 0 22 15,3-2 13-15,5-6-25 16,4-3-5-16,-5 0-1 15,1-3 0-15,-6 1 2 16,-4 0 4-16,-5 0 9 0,-5 1 9 16,0 2-11-16,-12 0-9 15,-5 5 2-15,-5 3-8 16,-2 2-4-16,-3 6 3 0,3 11-1 16,-1 6 0-16,7 9-2 15,7 4 3-15,8 3-2 16,3-2 1-16,7 1 7 15,18-7-2-15,6-5 1 16,8-8-1-16,6-7 6 16,5-11-5-16,2 0-14 0,-3-18-107 15</inkml:trace>
  <inkml:trace contextRef="#ctx0" brushRef="#br0" timeOffset="13186.7212">13350 5081 647 0,'0'0'26'15,"0"0"-13"-15,0 0-14 16,0 8-2-16,3 6 9 0,2 7 20 16,0 4 3-16,0 5-11 15,-3 4-5-15,2 1-6 16,-3-4-4-16,1-4 0 16,0-5 0-16,-1-8 0 15,2-8-6-15,-3-6-46 16,2 0-54-16,-2-13-35 0</inkml:trace>
  <inkml:trace contextRef="#ctx0" brushRef="#br0" timeOffset="13374.2094">13345 5028 601 0,'0'-12'19'15,"11"-1"-11"-15,7 2 0 16,5 1 3-16,9 1 5 15,4 0-11-15,0 5-5 0,1 3 1 16,-5 1-1-16,-8 1-31 16,-7 10-79-16,-8 2 21 15,-9 5-83-15</inkml:trace>
  <inkml:trace contextRef="#ctx0" brushRef="#br0" timeOffset="13530.4459">13435 5144 378 0,'-6'2'78'0,"6"-2"-32"16,0 0 17-16,4 0-18 16,11 0-20-16,0 0-15 15,11 0-5-15,1 0-3 0,0 0-1 16,3 0-2-16,-7 0-7 16,-5 0-115-16,-3 2-52 15</inkml:trace>
  <inkml:trace contextRef="#ctx0" brushRef="#br0" timeOffset="13717.9292">13406 5367 459 0,'0'1'72'0,"0"-1"-50"15,9 0 14-15,9-1-8 16,5-5-20-16,6 3-5 15,4-1-3-15,1 3 1 16,-2-2-142-16</inkml:trace>
  <inkml:trace contextRef="#ctx0" brushRef="#br0" timeOffset="15045.9648">13826 4842 101 0,'-3'-21'369'0,"-2"2"-317"16,1 1 29-16,1 4-18 16,3 1-12-16,0 8-4 15,0 3-9-15,0 2-15 16,0 7-23-16,7 15-13 15,-2 11 11-15,2 17 7 16,-2 15 1-16,0 11-2 0,0 12 1 16,0 2-2-16,-2-4-1 15,6-11 0-15,0-11 0 16,4-14-1-16,1-9-1 16,6-14-14-16,-3-13-31 0,7-7-82 15,3-7-79-15</inkml:trace>
  <inkml:trace contextRef="#ctx0" brushRef="#br0" timeOffset="15592.7864">14207 5016 594 0,'-2'-11'80'15,"-5"5"-71"-15,2 6 8 16,0 3-11-16,-2 12-12 15,6 7 2-15,-5 6 4 16,5 3 1-16,1 2 0 0,0-6 0 16,0 1 0-16,0-6-3 15,5-6 3-15,-2-4-1 16,5-4-2-16,-1-6 2 16,2-2 3-16,1 0 13 0,0-10-3 15,0-2-3-15,4-2-1 16,-4-2-3-16,-1-2 1 15,-1 6 2-15,-3 1 2 16,-3 2 5-16,-2 6-2 16,0 1-5-16,0 2-11 0,0 0-6 15,0 5-8-15,0 5 18 16,1 2-1-16,3 1 0 16,1 2-1-16,0-3 1 15,3-2-2-15,3-2 2 16,1-1-1-16,3-6 1 15,4-1 1-15,1 0 1 0,4-1 2 16,-5-10-3-16,1-3-2 16,2-6 2-16,-5 1 2 15,-2-4-2-15,-3-4 1 16,-5-1-1-16,-3-1-1 0,-4 1 2 16,0 1 0-16,0 6-5 15,-4 8 5-15,-3 4-5 16,-3 7-4-16,3 2-3 15,-3 4-64-15,3 8-19 16,0 6-64-16,4-2-185 16</inkml:trace>
  <inkml:trace contextRef="#ctx0" brushRef="#br0" timeOffset="15983.3869">14654 5256 581 0,'-5'5'52'0,"-3"1"-57"16,3 3 8-16,0 1 7 0,-2 6-5 16,2 0-3-16,-2 6 0 15,4-1 0-15,1-3 0 16,2 2-3-16,0-6-1 15,0-1 0-15,2-4 2 16,9-6 1-16,1-1 3 0,3-2 8 16,3-4 2-1,0-6-3-15,1-5 0 0,-2-3 2 16,-3-2 0-16,-3 0 2 16,-4-1 4-16,-3 2 4 15,-4 4-8-15,0-1-4 16,0 8-6-16,-9 1-5 15,-3 5-6-15,-1 2 6 0,-1 0-4 16,-1 8-55-16,4 0-33 16,6-1-53-16</inkml:trace>
  <inkml:trace contextRef="#ctx0" brushRef="#br0" timeOffset="16186.5012">14922 5346 632 0,'0'4'139'0,"0"2"-140"15,0 3-2-15,0 5 9 16,0 11 3-16,-4 6-5 16,-3 4-1-16,-5 6 0 15,-3 2 0-15,1-5-38 16,-1-5-86-16,3-11-73 0</inkml:trace>
  <inkml:trace contextRef="#ctx0" brushRef="#br0" timeOffset="16780.2073">15158 5026 138 0,'0'-16'551'0,"0"4"-546"16,0 8 15-16,0 4 4 16,0 0-19-16,-1 13-15 15,-3 6 8-15,1 7 1 16,-1 0 4-16,1 4-4 16,1-1 4-16,0-5-3 15,2-4 0-15,0-2-1 16,0-6 0-16,0 0 0 0,2-4 0 15,3-3-2-15,2-1 9 16,0 0-2-16,-2-4-1 16,3 0-3-16,-1 0 4 15,0-6 3-15,0-3-3 0,3-4 1 16,-3 1 9-16,0 0 4 16,0 1 1-16,-4 3-6 15,2 5-8-15,-2 0-7 16,1 3 1-16,-1 0-8 15,1 4 5-15,1 4 0 0,0 4-1 16,3-1 7-16,1-2-2 16,1 3 3-16,5-4-2 15,2-3 1-15,0-3-1 16,3-2 0-16,-1 0-1 16,0-7-4-16,-4-4 6 15,0-3-2-15,-3-6 2 0,-3 1 1 16,-1-6-2-16,-3-3 1 15,-3-5 0-15,-2 4 15 16,0 0 1-16,0 5 4 16,0 5-11-16,0 10-11 0,0 4-3 15,-2 5-2-15,-1 0-39 16,-1 10-26-16,2 5 5 16,-2 1-51-16,2-2-152 15</inkml:trace>
  <inkml:trace contextRef="#ctx0" brushRef="#br0" timeOffset="17014.5712">15550 5217 561 0,'2'6'154'0,"1"-1"-151"15,-1-1-4-15,0 10 5 16,3 1 9-16,-3 5 0 15,2 3-3-15,-2 4-4 16,0 0 0-16,-2-4-3 0,2-1 0 16,-2-7-1-16,0-4 2 15,1-5-40-15,1-6-76 16,8-7-247-16</inkml:trace>
  <inkml:trace contextRef="#ctx0" brushRef="#br0" timeOffset="17733.3097">15523 4802 597 0,'0'-13'10'0,"0"1"20"16,0 2 18-16,4 3-2 15,9 2-29-15,2 3-10 16,7 2-5-16,7 4 0 16,5 14 2-16,4 10 4 15,3 11-4-15,-3 15-1 16,-4 12 1-16,-7 9-2 0,-13 9 0 16,-7 3 2-16,-7 1 0 15,-2-8 0-15,-13-7-3 16,-4-9 3-16,-3-10-4 15,1-16 1-15,0-5 0 16,1-12 2-16,4-10-3 0,5-11-46 16,4-7-114-16</inkml:trace>
  <inkml:trace contextRef="#ctx0" brushRef="#br0" timeOffset="18577.3009">16246 4939 464 0,'-8'0'85'0,"2"-2"-75"0,5-3 52 15,1 2-2-15,0-2-36 16,8 2-18-16,11-1-11 16,6 1 4-16,6-1 4 15,3 1-5-15,0 3 1 16,-4 0-42-16,-8 0-41 15,-12 9-64-15,-10 2-116 0</inkml:trace>
  <inkml:trace contextRef="#ctx0" brushRef="#br0" timeOffset="18717.8796">16222 5087 456 0,'-8'7'67'0,"6"-7"-52"0,2 0 26 15,7 0 0-15,8 0-25 16,12 0 8-16,5 0-5 15,6 0-15-15,2-2-4 16,1-3-68-16,-7-3-201 16</inkml:trace>
  <inkml:trace contextRef="#ctx0" brushRef="#br0" timeOffset="20046.0128">16983 4579 390 0,'0'-11'56'0,"-2"0"19"0,0 2 9 16,2 0-25-16,-2 4-4 16,2 0-11-16,0 3-10 15,0 2-8-15,0 0-13 16,0 3-18-16,2 14-6 15,3 4 13-15,2 6 2 0,0 5-1 16,-2 0-1-16,-2 0 0 16,1 0-1-16,-3-5 0 15,4 0 0-15,-5-4-2 16,2-2-23-16,-2-1-28 16,1-6-47-16,-1-3-79 15,0-6-268-15</inkml:trace>
  <inkml:trace contextRef="#ctx0" brushRef="#br0" timeOffset="20296.0428">16843 4944 620 0,'-7'0'61'16,"7"0"-16"-16,0-7 39 16,12 0-51-16,14 0-38 15,6 0 0-15,11-2 9 16,2 1-2-16,3 3 0 0,1 3-6 16,-5 2-45-16,-5 0-39 15,-5 0-14-15,-12 2-75 16</inkml:trace>
  <inkml:trace contextRef="#ctx0" brushRef="#br0" timeOffset="20686.6058">16949 5164 351 0,'-14'3'327'0,"3"-3"-316"15,7 0 4-15,4 0 35 16,6 0-19-16,11-1-24 16,9-4-2-16,1 2-2 15,3-1-4-15,-3 2 5 16,-1-1-1-16,-11 3-1 0,-2 0 0 16,-6 3-5-16,-5 5 2 15,-2 5-5-15,-5 3 6 16,-8 3 2-16,-5 4 0 15,-2 0 2-15,-1 1-1 16,1-4-3-16,5-1 0 0,2-1 1 16,5-5-1-16,4-1 0 15,4-4-2-15,0-2-1 16,13-1-1-16,13-3 3 16,6-1 1-16,12-1 3 15,10 0-46-15,6-8-63 16,3-6-81-16</inkml:trace>
  <inkml:trace contextRef="#ctx0" brushRef="#br0" timeOffset="21342.8015">18121 4673 462 0,'10'-13'58'0,"-5"1"6"16,-3-1 4-16,-2 7-17 15,0-2-2-15,-7 3-27 0,-12 3-26 16,-4 2 2-16,-8 0 3 16,-4 4-2-16,-1 8 0 15,-3-1 2-15,3 3-1 16,1-1 1-16,9 1-2 15,2-3 0-15,6-2 3 0,9-1-3 16,4 2-2-16,5-5-3 16,2 0 0-16,13-1 6 15,7-1 4-15,2-1 0 16,3 2-2-16,-2-2 0 16,-4 0 0-16,-3 1-4 15,-7 2 4-15,-4 0-2 0,1 6-4 16,-5 2 1-16,-3 5 2 15,-2 3-3-15,-9 4 3 16,-3 2 0-16,-6-3 3 16,1 0-2-16,2-3-1 15,2-5 1-15,5-6 5 0,5-6-5 16,3-2 2-16,2-2 0 16,3 0 2-16,16 0-3 15,8 0 1-15,9-2 0 16,8-2-1-16,7-4-2 15,1 1-16-15,-4 0-62 0,-7 0-130 16</inkml:trace>
  <inkml:trace contextRef="#ctx0" brushRef="#br0" timeOffset="21858.3902">17680 5189 667 0,'0'0'12'0,"0"-10"-13"15,1 7 28-15,5 3 1 0,-1 0-11 16,1 2-16-16,1 9-2 16,0 3 0-16,2 4-1 15,-3 5 1-15,-1 3 0 16,-5 0 1-16,0-1 2 16,0-4-1-16,0-3 0 0,-2-8-3 15,1-6 0-15,1-4 2 16,0 0 9-16,0-9 5 15,1-6-11-15,6-4-4 16,2-1 3-16,1 1 1 0,-2 1 2 16,1 4 3-16,0 2 3 15,-1 2-6-15,-1 7-4 16,0 3-5-16,0 0 0 16,2 5 1-16,0 8 1 15,-2 4-1-15,0 3 4 16,1 1-2-16,-1 3 0 15,0-1 0-15,-2-2-9 0,5-3-41 16,2-5-8-16,6-6-59 16,1-7-33-16</inkml:trace>
  <inkml:trace contextRef="#ctx0" brushRef="#br0" timeOffset="22061.5142">18058 5181 625 0,'-5'-5'25'0,"5"-1"11"15,0 2 30-15,2-1-33 16,13 4-38-16,2-1 4 16,7 2 4-16,-1 0-5 15,-1 0-37-15,-3 9-50 0,-4-2-53 16,-10 1-90-16</inkml:trace>
  <inkml:trace contextRef="#ctx0" brushRef="#br0" timeOffset="22217.7416">18065 5308 451 0,'0'0'30'0,"3"0"-21"15,9 0 3-15,3 0 4 16,6 0-13-16,4-2 1 15,4-1-4-15,-2-2-103 16,0-1-118-16</inkml:trace>
  <inkml:trace contextRef="#ctx0" brushRef="#br0" timeOffset="22405.3377">18402 5192 555 0,'0'-7'46'0,"0"1"3"16,0 1 41-16,0 5-33 15,0 0-36-15,0 0-17 16,0 8-17-16,-3 9 10 16,2 4-1-16,-3 7 6 15,1 0 0-15,1 0-1 16,0 3 1-16,-1-8-19 0,1-7-82 16,2-11-47-16</inkml:trace>
  <inkml:trace contextRef="#ctx0" brushRef="#br0" timeOffset="23670.8758">17795 4206 84 0,'-2'-15'513'0,"0"3"-498"16,1 0 26-16,1 4-1 16,0 5-15-16,0 3-7 15,-2 1-12-15,-2 14-24 16,0 8 13-16,-3 4 2 0,2 8 5 16,-2-3-2-16,-1 3 1 15,3-9-1-15,0-5 1 16,3-3 0-16,0-9 0 15,0-3 0-15,1-4-1 16,1-2 6-16,0-6 13 16,0-7-8-16,0-6-13 0,3-4 5 15,-1-8-1-15,1-1 0 16,-1-4-1-16,-2-1 1 16,2 3-2-16,-2 4 0 15,0 7 0-15,2 8 1 16,-2 7 4-16,3 5-3 0,3 3-9 15,-1 8-17-15,2 10 24 16,4 5 0-16,0 2 2 16,0 4-2-16,2 1 0 15,-1-3-2-15,2-2 3 0,1-4-1 16,-1-4-1-16,4-2-1 16,-2-8-1-16,4-5 5 15,-2-2 3-15,-4-4 1 16,3-11-3-16,-3-7 3 15,-1-5-4-15,-8-5 4 16,0-4-1-16,-5-3 9 0,0 2-4 16,0 2-5-16,-2 6 7 15,-1 4 0-15,-2 10 15 16,2 6-26-16,1 8-3 16,2 1-6-16,0 7-88 15,0 1-111-15,10 2-205 0</inkml:trace>
  <inkml:trace contextRef="#ctx0" brushRef="#br0" timeOffset="26498.8047">18953 4246 213 0,'-2'-17'203'0,"-2"-3"-157"16,1 6 41-16,1 1-36 0,0 3-6 15,1 2 8-15,-1 5-19 16,2 3-10-16,0 0-15 16,0 6-10-16,0 13-16 15,0 13 10-15,-2 13 11 16,0 13 5-16,-5 19 3 16,-6 12-2-16,-1 11 0 0,0 6-3 15,1 3-2-15,2-9-2 16,9-11-1-16,2-16 1 15,15-14-1-15,7-16-4 16,10-11 4-16,4-10-3 0,8-7 4 16,2-10-57-16,-2-3-113 15,-4-2-294-15</inkml:trace>
  <inkml:trace contextRef="#ctx0" brushRef="#br0" timeOffset="27186.242">19260 4609 444 0,'0'-12'166'0,"0"2"-149"16,0 7 32-16,0 3-9 15,0 3-36-15,0 15-25 0,0 6 17 16,0 4 4-16,0 6 1 15,0 0-1-15,0-4 0 16,3-3 0-16,5-4 1 16,-3-7-1-16,2-5 0 15,2-4 0-15,4-4 1 16,-2-3 4-16,3 0 6 0,2-7-2 16,1-3-5-16,-2-3-1 15,-2-1 2-15,-2 3-1 16,-4-1 0-16,-4 4 1 15,1 3 17-15,-1 2-7 0,-3 3-8 16,0 0-9-16,0 0-7 16,1 5-4-16,-1 8 7 15,4-1 8-15,1 2 1 16,2 3-2-16,2-5 0 16,4-2 0-16,2 0-3 15,6-7 5-15,-6-3 1 0,9 0-1 16,-1-3 1-16,-1-10-1 15,1-5-3-15,-1-3 3 16,-4-2-1-16,-2-4 3 16,-1 0 1-16,-7-3 1 15,-1-1-3-15,-5 3 4 16,-2 4-6-16,0 5 1 0,0 7-3 16,-4 4-4-16,-3 8-1 15,1 0-23-15,-1 6-51 16,2 8-30-16,2-2-107 15</inkml:trace>
  <inkml:trace contextRef="#ctx0" brushRef="#br0" timeOffset="27592.4805">19899 4909 605 0,'-7'1'34'15,"0"5"-37"-15,-1 1 3 0,3 5 3 16,0 2 3-16,-4 4-1 16,6-1-2-16,1 2-1 15,2-1 0-15,0-2-3 16,0-1-1-16,3-3 3 0,8-2 2 15,-1-5-1-15,5 0-2 16,4-4 8-16,0-1-4 16,1-1-3-16,-3-9 0 15,0-2 4-15,-3-2-2 16,-5-5 2-16,-3 2 6 16,-6-1 12-16,0 2-11 0,0 2-2 15,-7 5-5-15,-8 2-6 16,-1 5-2-16,-2 2 2 15,-2 0-16-15,1 3-54 16,2 0-38-16,8-3-214 16</inkml:trace>
  <inkml:trace contextRef="#ctx0" brushRef="#br0" timeOffset="27858.0799">20237 4729 622 0,'0'-2'2'15,"5"-7"-6"-15,12 1 11 16,2 5-9-16,4 3 4 15,1 0 0-15,3 0 0 16,-3 0-1-16,-5 0-2 16,-1 0-78-16,-8 0-89 15</inkml:trace>
  <inkml:trace contextRef="#ctx0" brushRef="#br0" timeOffset="28045.5561">20377 4618 576 0,'-1'0'52'0,"1"0"-29"16,0 0-18-16,-2 7-13 15,2 9 5-15,-3 5 5 16,3 8 2-16,0 3 0 0,0 5 1 16,0 3-3-16,0-1 1 15,3-7-16-15,0-5-181 16</inkml:trace>
  <inkml:trace contextRef="#ctx0" brushRef="#br0" timeOffset="28982.9904">20745 4568 606 0,'0'-9'-5'16,"0"7"-6"-16,0 2 21 15,0 0-13-15,2 2-9 0,2 3 12 16,-1 0 0-16,1 1 1 16,-3-1 0-16,1-1-1 15,0-1 0-15,-2-1 1 16,0 2-1-16,0 1-4 15,0 2 3-15,0 1 3 0,0 0-1 16,0 1 0-16,0 0-1 16,0-3 1-16,0 1-1 15,0-6 1-15,0 3-1 16,0-4 1-16,0 0-1 16,0 0 10-16,0 0 4 0,0 0 13 15,0-5-13-15,0-4-11 16,0-4-1-16,0 1 0 15,0-3 1-15,0 1 1 16,-2 0 0-16,2 3 0 16,0 0 4-16,0 8 0 15,0 0-5-15,0 3 0 0,0 0-3 16,0 0-10-16,0 6 0 16,0 7 8-16,-2 3 3 15,1 5-1-15,-3 5 0 16,1 0 0-16,1-1 0 15,2 2 1-15,0-4-1 0,0-3-3 16,7-3 2 0,5-5-3-16,3-6-13 0,1-4 2 15,2-2 8-15,2 0-2 16,-3-7-5-16,2-6 14 16,-7-1 4-16,3 0 0 0,-6-2 3 15,-1-2 16-15,-1 2-3 16,-1 0-2-16,0 2 4 15,-3 5-7-15,1 2-9 16,-3 3-3-16,1 0-2 16,0 4-3-16,-2 0-1 0,0 0-2 15,0 0-2-15,0 2 0 16,0 8 3-16,0-2 1 16,2 3 3-16,-1 3 2 15,3-1-1-15,0 1 1 16,0-1 0-16,3-3-1 15,0-5-1-15,1 1 0 0,2-4 4 16,2-2 0-16,1 0 2 16,1-4-3-16,3-5-1 15,-3 0 0-15,-2-5 0 16,1 0-1-16,-3-6 5 16,-1-1 5-16,-4-6 9 0,0 0-6 15,-3 4-5-15,-1 3-6 16,-1 6-3-16,0 7-3 15,0 5-9-15,-5 2-54 16,-3 4-26-16,-2 5-25 16,3-1-181-16</inkml:trace>
  <inkml:trace contextRef="#ctx0" brushRef="#br0" timeOffset="29186.1516">21176 4823 437 0,'4'16'9'0,"1"4"56"16,0 1-29-16,-3 2 0 16,-2 1-7-16,0-2-21 0,2 0-3 15,-2-4-3-15,2-5 3 16,-1-10-98-16</inkml:trace>
  <inkml:trace contextRef="#ctx0" brushRef="#br0" timeOffset="29967.2969">21442 4486 521 0,'-4'-4'50'0,"2"-9"-26"16,2 7 24-16,4 2-24 0,9 4-17 16,4 0-6-16,5 0 0 15,-4 12 0-15,0 1-2 16,-4 3 1-16,-4 3-1 15,-7 1-2-15,-3-2 0 0,0 2 3 16,-9-4 2-16,-2 0 0 16,0-6 1-16,3 0-1 15,3-7 0-15,0 0 0 16,3-3 1-16,1 0 3 16,1-5 15-16,0-7 3 15,8-4-18-15,4-7-6 0,3-3 3 16,4 0 0-16,-1-1-2 15,-4 0 1-15,-4 4-3 16,0 5 6-16,-5 7 16 16,-5 4-2-16,0 6-6 15,0 1-10-15,-1 0-9 16,-5 12 5-16,-2 6-2 0,3 5 2 16,4 8 1-16,1 1 0 15,0 3 0-15,1-1-2 16,8 2-10-16,4-6-43 15,1-3-38-15,-1-8-71 0,3-4-249 16</inkml:trace>
  <inkml:trace contextRef="#ctx0" brushRef="#br0" timeOffset="30357.9096">21784 4753 580 0,'-3'2'12'16,"1"3"-24"-16,2 2 10 16,0 6 3-16,0-1 18 0,5 5 11 15,-1-1-9-15,4 0-7 16,-5-2-1-16,-1-2-8 16,2 0 1-16,-3-6-6 15,1-2 2-15,-2-4 0 16,3 0 4-16,-3 0 25 15,4-2 31-15,-1-6-46 0,4-5-12 16,-2-1-2-16,5-6 1 16,3 0 0-16,1-5-1 15,3 0 1-15,0 2-1 16,2 7-4-16,-2 5 4 16,-2 4 0-16,-1 7-2 15,1 0-2-15,-1 13-3 0,1 4 1 16,-7 8 4-16,1 4-2 15,-2 7 1-15,-7 1 0 16,0 0-10-16,0-1-59 16,-4-7-46-16,-4-11-242 15</inkml:trace>
  <inkml:trace contextRef="#ctx0" brushRef="#br0" timeOffset="31092.2279">19235 4348 413 0,'-1'-11'82'16,"-4"1"-39"-16,2 2 34 0,-1 3-23 15,2 2-13-15,2 1-9 16,0 2-21-16,-5 0-7 16,0 7-5-16,-2 13-6 15,-4 8 4-15,-5 17 3 16,-2 15 7-16,-2 16 1 0,0 11-4 16,4 8 0-16,4 1-1 15,6-3 0-15,6-11-1 16,14-14-2-16,19-13-2 15,15-16-22-15,14-14-80 16,14-16-109-16</inkml:trace>
  <inkml:trace contextRef="#ctx0" brushRef="#br0" timeOffset="31685.9762">22017 4341 507 0,'-2'-9'9'0,"2"1"32"0,0 0 20 16,0 6-7-16,0 2-6 15,0 0-13-15,10 10-34 16,12 7-9-16,5 10 9 15,7 9 7-15,5 10 4 16,1 11-4-16,-8 13-2 0,-9 8 0 16,-8 2 1-16,-13 2-3 15,-2-7-1-15,-10-7-1 16,-5-12-1-16,-4-13 0 16,0-13 0-16,4-7 1 0,5-9-27 15,8-9-34-15,2-5-66 16,9-7-240-16</inkml:trace>
  <inkml:trace contextRef="#ctx0" brushRef="#br0" timeOffset="31904.659">22566 4634 633 0,'0'-7'7'16,"14"-1"-7"-16,13 3 7 15,5 1-9-15,9 3 5 16,5-3-1-16,0 2-2 0,1-3-118 16,-2-2-180-16</inkml:trace>
  <inkml:trace contextRef="#ctx0" brushRef="#br0" timeOffset="32389.0129">23001 4413 542 0,'-4'-2'16'0,"2"-3"-2"15,2 5-3-15,0 0-10 16,0 0-14-16,0 1 10 15,0 5 4-15,7 0 4 0,0 2 1 16,4-3 6-16,2-1-4 16,1-1 0-16,4-3 0 15,1 0-4-15,-2-2 0 16,0-8-1-16,-4-1-1 0,-4-3 1 16,-3-2 20-16,-2-1 6 15,-4 2-14-15,0 0 2 16,0 1 0-16,0 3 7 15,0 4-6-15,0 7-6 16,0 0-9-16,0 9-12 16,0 12 0-16,0 5 8 0,0 9 4 15,0 10-2-15,0 5-1 16,-8 2-2-16,-4 1 2 16,-7 1 1-16,4-6-2 15,-4-7 1-15,4-5 0 16,0-8 0-16,1-8 1 0,1-6-2 15,2-7 1-15,-3-5 0 16,3-2 5-16,1-4-1 16,1-8-1-16,1-6-8 15,6-4-24-15,2 0-64 16,0-3-64-16,10 3-215 0</inkml:trace>
  <inkml:trace contextRef="#ctx0" brushRef="#br0" timeOffset="32810.8448">23230 4784 440 0,'0'8'158'15,"0"0"-169"-15,0 2 19 16,0 0 2-16,0 2 6 0,-2-2-4 15,1 1-1-15,1-2-3 16,0-1-2-16,0-3 1 16,0-3 0-16,0 0 0 15,0-2 1-15,1 0 13 0,9-8 19 16,-1-1-29-16,1-3-9 16,7-4-2-16,-2-2 3 15,7-4-4-15,0 1 3 16,-1 0-2-16,-1 3 6 15,-3 5-5-15,-5 4 1 16,0 6 5-16,-4 3-2 0,-5 3-10 16,-1 10-3-16,2 5 4 15,-3 5 4-15,1 2 1 16,-2 4 2-16,2-5-4 16,1 2 2-16,1-7-10 15,1-3-22-15,5-5-42 0,0-10-26 16,0-1-142-16</inkml:trace>
  <inkml:trace contextRef="#ctx0" brushRef="#br0" timeOffset="33154.6209">23313 4086 599 0,'22'2'-5'16,"8"10"5"-16,10 10-5 16,8 13 10-16,4 8 14 15,2 7 9-15,-2 7-6 0,-6 7-8 16,-6 12-5-16,-17 2-2 15,-11 7-1-15,-12 3-3 16,-12 3-3-16,-16-3 3 16,-8-10 1-16,-3-12 1 15,-5-8-4-15,1-13 0 0,0-13 0 16,1-9 1-16,7-10-4 16,8-11-58-16,9-4-78 15</inkml:trace>
  <inkml:trace contextRef="#ctx0" brushRef="#br0" timeOffset="33654.5507">23583 3738 84 0,'13'-7'473'0,"8"-1"-479"15,2 1 13-15,-2 1 17 16,3 2 26-16,1 4-26 16,-5 0-12-16,-3 0-3 15,-3 10-6-15,-6 0-4 16,-3 4-4-16,-5 6 3 0,0-2 3 16,0 0 1-16,-7 0-1 15,4-1 0-15,-5-2 0 16,5-3 1-16,-1-6-3 15,4 0 2-15,0-2 0 16,0-4 4-16,4 0 2 16,16 0 17-16,8-2 18 0,6-3-24 15,15 2-13-15,3 1-2 16,4-2-2-16,-2 4 1 16,-8-8-2-16,-6 0-152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46:08.4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4189 7001 488 0,'0'-16'26'0,"0"-1"41"15,-4 2-11-15,-1 0 0 16,-5 3 3-16,0-1-14 0,-2 6-20 15,-5 4-15-15,-5 3-9 16,-2 0 1-16,0 14-2 16,-3 5 2-16,-1 6-1 15,2 7 0-15,5 6 0 16,3 3 0-16,6 2 0 16,2 3-1-16,8-1 0 15,2-2 0-15,6-4 0 0,9-5-2 16,5-9 2-16,2-4 0 15,7-7 1-15,0-5-1 16,0-5 3-16,-4-4-1 16,0 0 1-16,-7-4 1 0,-5-5 1 15,-6 1-1-15,-5-5 1 16,-2-1-2-16,-4 0-2 16,-5-1-2-16,0-1 1 15,-2 2 1-15,4-2 3 0,6 1-3 16,1-1-2-16,1 6-3 15,13-3-1-15,3 6 0 16,2 2 4-16,3 3 0 16,0 2 0-16,-5 2-2 15,5 9 2-15,-8 1-1 16,2 2 0-16,-5 6 0 0,-1 0 0 16,-2-1 4-16,-1 3-1 15,-3-3 0-15,1-3 0 16,1 0-1-16,-1-3 2 15,2-2-17-15,0-6-58 16,0-3-115-16</inkml:trace>
  <inkml:trace contextRef="#ctx0" brushRef="#br0" timeOffset="906.1819">4627 7270 486 0,'-2'0'62'0,"2"0"-2"0,0 0 7 16,0-2-12-16,0-5-12 15,5-3-22-15,5-1-13 16,-1-4-4-16,3 1 1 16,-3-4 0-16,-2 2 0 0,-1 2-1 15,-5-6 3-15,-1 5-1 16,-3-4-4-16,-9 1-3 15,-8 5 0-15,-2-2 0 16,-4 6 0-16,0 4-3 16,3 5 5-16,-3 0-2 15,8 0 0-15,4 2-1 16,5 1 2-16,8 1-1 0,1-4-2 16,7 0-1-16,12 0 0 15,4 0 6-15,10-7 0 16,4-3 0-16,3 0 0 15,0-3-2-15,-1 3 0 0,-7 3 1 16,-7-1 0-16,-3 6-1 16,-10 2-1-16,0 0 0 15,-9 12-3-15,1 3 3 16,-2 8 6-16,-2 4-3 0,0 6-1 16,0 2 2-16,1 1-2 15,1-4 0-15,3 0 0 16,0-5 1-16,5-4-9 15,1-7-19-15,3-1-32 16,2-10-52-16,2-5-16 16,0 0-124-16</inkml:trace>
  <inkml:trace contextRef="#ctx0" brushRef="#br0" timeOffset="1343.6593">5137 7120 574 0,'2'-14'33'0,"-2"-1"39"16,0 5-9-16,-2 3-20 15,-3 3-19-15,-3 4-14 16,-2 0-13-16,1 0 1 0,-3 11 3 16,4 1-3-16,-1 3 1 15,4 2 1-15,1 1 0 16,2 2 0-16,2-6 0 15,0 0-1-15,0 1-2 16,2-6-5-16,7-2-4 16,0-4 3-16,-1-3 9 0,2 0 1 15,-1 0 2-15,0-8 0 16,-3-5-2-16,2 0 1 16,-4-3 1-16,-1-3 0 15,-1-1-1-15,0-1 1 16,-2 3 6-16,0 2 7 15,0 3-8-15,0 6 2 0,0 6-5 16,3 1-4-16,1 0-11 16,4 8 3-16,-1 7 7 15,5 1 1-15,1 3-2 16,-1 6 1-16,2 2 1 0,1 0-24 16,-3 1-46-16,3-4-97 15,-1-8-144-15</inkml:trace>
  <inkml:trace contextRef="#ctx0" brushRef="#br0" timeOffset="1906.1418">5536 7045 601 0,'-2'-7'39'15,"-3"0"53"-15,-1 4-36 16,0 1-35-16,0 2-16 16,-3 0-4-16,1 7-4 15,1 5 1-15,0 4 2 0,-2 4 0 16,3 2 0-16,-1 0 0 16,2 5 1-16,0-2-1 15,5-1 0-15,0-5 0 16,0-1-8-16,5-9-3 15,4-4 3-15,2-5 5 16,3-1 5-16,1-12 5 0,-1-5-3 16,1-5-2-16,-3-6 0 15,2-4 0-15,-3-7-1 16,-2-8 0-16,-4-8 0 16,-2-6-1-16,-3-6 2 15,0 1-1-15,0 4 3 16,0 13 16-16,0 11 1 0,0 15 2 15,0 13-16-15,0 11-5 16,0 10-10-16,0 13-1 16,0 13 8-16,0 12 2 15,7 13-1-15,-4 8 0 0,4 5 1 16,2-1-1-16,2-2 1 16,3-7-3-16,0-10-5 15,3-9-4-15,-3-8 1 16,2-12-3-16,3-7-11 15,0-11 7-15,1-7-34 0,2-7-43 16,-1-17-74-16,-3-6-256 16</inkml:trace>
  <inkml:trace contextRef="#ctx0" brushRef="#br0" timeOffset="2093.6533">5887 7040 573 0,'0'-7'68'16,"0"3"36"-16,0 3-52 0,0 1-26 15,0 0-21-15,0 5-10 16,2 7 1-16,0 4 4 16,3 6 1-16,-2 1 2 0,2 6-1 15,0-3 1-15,-3-2-2 16,1-3 1-16,1-5-2 16,-1-3-31-16,-1-12-43 15,2-1-82-15,0-12-256 16</inkml:trace>
  <inkml:trace contextRef="#ctx0" brushRef="#br0" timeOffset="2234.2188">5969 6739 783 0,'-9'-6'31'16,"-1"2"-19"-16,3 4-13 0,-3 2-5 15,-3 6-17-15,-3-1-93 16,-1-2-394-16</inkml:trace>
  <inkml:trace contextRef="#ctx0" brushRef="#br0" timeOffset="2968.5551">6169 6993 596 0,'-2'0'22'0,"1"0"-20"0,-1 0 5 16,2 0 0-16,0 0 11 15,0 0 15-15,0 0-14 16,10-7-18-16,2 0 9 0,0-5-8 16,3-2 1-16,-3 1 1 15,1-1 1-15,-8-1 7 16,-1 3 2-16,-4 1 1 16,0 2-6-16,-5 4-5 15,-7 5-5-15,-5 0-3 0,-2 5 2 16,2 10 1-16,-1 8 0 15,4 4 0-15,4 7-2 16,7-2 5-16,3 1-1 16,0 0 2-16,8-3 1 15,9-1-1-15,8-8-2 16,2-9-2-16,6-6 2 0,2-6-3 16,5-2-34-16,-1-14-61 15,-1-4-59-15,-5-5-143 16</inkml:trace>
  <inkml:trace contextRef="#ctx0" brushRef="#br0" timeOffset="3562.2422">6523 6997 442 0,'0'-6'98'0,"0"5"-11"15,0-1-17-15,0 2-35 16,0 0-19-16,2 9-5 16,2 2-3-16,-1 5-1 15,4 1 2-15,-1 3-4 0,1 0-3 16,0-2 0-16,-2-4 1 15,-1 1-3-15,1-7 1 16,0-4 1-16,-2-4 0 16,2 0-1-16,0-5 6 15,6-10 1-15,-1-4-6 0,0-3-1 16,-3 1 2-16,3-2-3 16,-3 3 3-16,-1 4-3 15,-2 5 0-15,-1 2 2 16,-1 8-1-16,0 1 1 15,1 1-10-15,2 11 2 0,-2 3 6 16,6 8 1-16,0 1-2 16,2 1 2-16,1 0 0 15,0 0-1-15,5-6 1 16,-3-1 0-16,3-8 0 16,-2-4 0-16,0-6 2 0,-3 0 1 15,3-9 1-15,-6-7 0 16,-2-7-3-16,-4-4 1 15,0-5-3-15,-3-7 1 16,0-13-2-16,-4-3 2 16,-5-5 1-16,2 2-2 15,0 10 1-15,-1 7-1 0,6 16 0 16,1 13 0-16,1 12 0 16,0 0-6-16,0 13-9 15,5 11 13-15,6 8 2 16,1 5 0-16,2 6 0 15,-1 2 0-15,4 1 0 0,-5-3 0 16,3-2 0-16,-4-6 2 16,-3-6 0-16,1-8-1 15,1-5-12-15,-3-8-35 16,1-8-60-16,-3-2-82 16</inkml:trace>
  <inkml:trace contextRef="#ctx0" brushRef="#br0" timeOffset="3702.8743">6960 6915 441 0,'-4'-2'287'0,"4"-1"-216"0,0-3-44 15,9 3-28-15,6-4-2 16,7 1 2-16,5-3-6 16,7-2-162-16</inkml:trace>
  <inkml:trace contextRef="#ctx0" brushRef="#br0" timeOffset="4187.1985">8037 6664 646 0,'0'-4'113'0,"-3"-7"-80"15,3 8-6-15,0 3-16 16,0 3-16-16,0 12 0 15,5 5 6-15,2 6-1 16,1 8 1-16,-3 3-1 0,-2 3 1 16,-3-3 1-16,0-1 0 15,0-6-28-15,-1-7-33 16,-11-9-52-16,0-7-76 16</inkml:trace>
  <inkml:trace contextRef="#ctx0" brushRef="#br0" timeOffset="4484.0626">7874 6678 605 0,'0'-19'110'0,"3"-1"-79"0,13-1-26 16,8 6-2-16,6 2-1 15,8 5 4-15,4 4 5 16,2 4-7-16,-3 7-1 15,1 14-1-15,-8 5-3 16,-5 7 1-16,-7 12-1 0,-12 5 1 16,-6 1 1-16,-4 3 1 15,-11-6 1-15,-9-5-3 16,-7-9 0-16,0-7 3 16,-5-8 0-16,-2-6-2 15,0-6-4-15,5-5-20 16,7-2-20-16,5-11-52 0,11-5-149 15</inkml:trace>
  <inkml:trace contextRef="#ctx0" brushRef="#br0" timeOffset="4921.5211">8522 6792 596 0,'-3'-2'25'15,"1"1"3"-15,-3 1-16 16,2 0-9-16,1 0 0 16,0 5 2-16,1 0-3 15,1-1-1-15,0-1-2 0,0-1 3 16,7-2-1-16,2 0 7 15,4-5 1-15,-1-6-4 16,1-3-2-16,-1 1 0 16,-2-3-1-16,-5 0 2 0,-5 0 9 15,0 5 7-15,-10-1-3 16,-7 7-6-16,-3 4-5 16,-4 1 3-16,2 1-4 15,-4 13-2-15,8 5-4 16,4 6 0-16,7 4 2 15,4 3-2-15,3 2 1 0,12-4-1 16,10-1 2-16,10-6-1 16,4-7 1-16,5-5-9 15,4-9-67-15,-2-2-124 16</inkml:trace>
  <inkml:trace contextRef="#ctx0" brushRef="#br0" timeOffset="5733.9729">9075 6647 504 0,'0'-8'41'0,"-11"-1"-10"16,0 1 15-16,-1 3-24 15,-6 2-9-15,-2 3 8 16,-1 0 0-16,-3 0-2 0,1 8-3 16,3 2-7-16,2 0-4 15,2 5-2-15,9 0-1 16,3 2-2-16,4-2-3 16,2-1 2-16,16 3 2 15,5-3 0-15,6-1 2 16,3-3 2-16,0 1-1 0,-5 0 2 15,-3-1 4-15,-6 3 1 16,-11-2-7-16,-7 3-2 16,0 0 1-16,-9 2 1 15,-9-2 2-15,-4 1 0 16,-5-1-3-16,1-3 0 16,-1-2-3-16,3-3-13 0,6-1-15 15,11-4-19-15,7-1-30 16,4-7-97-16</inkml:trace>
  <inkml:trace contextRef="#ctx0" brushRef="#br0" timeOffset="6015.2445">9389 6685 533 0,'-7'-6'91'16,"-4"3"-81"-16,-1-1 18 16,1 3 4-16,-4 1-6 15,0 0-2-15,-2 10-11 16,3 1-8-16,1 3-3 0,1 2 1 16,4 4 0-16,6 0 0 15,2-3 0-15,2 3-3 16,13-1 0-16,5-1 1 15,4-3 2-15,5-3-9 0,3-7-72 16,5-5-85-16,-1-3-292 16</inkml:trace>
  <inkml:trace contextRef="#ctx0" brushRef="#br0" timeOffset="6437.0473">9720 6696 489 0,'-11'0'107'0,"2"0"-109"16,2 0 0-16,3 4 0 16,0 2 2-16,2 2 2 15,2-5 0-15,0 4 0 0,5-2-1 16,3-3 2-16,5 0 2 16,3-2-1-16,2 0 6 15,3-4-6-15,-1-7 0 16,-2 2-3-16,0-6 0 0,-7 0 1 15,-4 0 0-15,-6 0 3 16,-1 0 26-16,0-2 2 16,-10 0-11-16,-6 6-7 15,-2 0-2-15,-2 5-6 16,-1 6-7-16,-1 0-2 16,2 12 1-16,6 4 0 0,1 5-1 15,3 2 1-15,6 1-1 16,4 4-2-16,0-2 6 15,7 3-5-15,10-6 2 16,3-1 2-16,4-7 0 16,5 0-6-16,1-6-26 0,1-6-16 15,-1-3-38-15,3 0-147 16</inkml:trace>
  <inkml:trace contextRef="#ctx0" brushRef="#br0" timeOffset="7061.9993">10112 6712 676 0,'0'-2'55'0,"0"-2"-18"16,0 4-21-16,2 0-6 15,-2 0-5-15,0 6-10 16,2 3 4-16,2 5 2 0,0-2 1 16,1 1 2-16,2-2 4 15,-2-4 2-15,3 0-1 16,-1-4-4-16,2-3 0 15,-1 0 6-15,2 0 4 16,2-10-6-16,1-1-4 16,0-3-4-16,-3 1 0 0,3-5 0 15,-4 6 0-15,0-1 0 16,-6 5 0-16,1 3-2 16,-3 0 1-16,-1 5 0 15,3 0-4-15,-3 0-5 16,0 6 6-16,4 3 3 0,1 0 1 15,-2 3 1-15,4 2-1 16,5 1-2-16,-4-1 1 16,4-1 1-16,-2 1-1 15,2-3 0-15,0-3 2 16,3-2-3-16,-2-5 3 0,1-1 1 16,-1-5 4-16,3-7-2 15,-2-6-2-15,-2-5-2 16,0-6 0-16,-4-5 0 15,-1-10-1-15,0-10 1 16,-6-8 2-16,-1-2 0 0,0 1-3 16,0 10-1-16,0 12 0 15,0 14 2-15,0 16 0 16,0 11-4-16,-1 7-14 16,1 15 7-16,0 10 9 15,0 9 2-15,0 9-1 0,0 2 1 16,1 1-1-16,4-3 0 15,1-2 1-15,-5-3 0 16,6-6 0-16,-1-7-4 16,2-7-16-16,0-4-19 15,3-12-38-15,4-7-38 0,0-2-62 16</inkml:trace>
  <inkml:trace contextRef="#ctx0" brushRef="#br0" timeOffset="7171.3754">10585 6614 650 0,'-9'-4'70'16,"3"1"-43"-16,6 3-22 0,2 0-3 16,15 0-14-16,10 0 2 15,5-4-71-15,13-9-444 16</inkml:trace>
  <inkml:trace contextRef="#ctx0" brushRef="#br0" timeOffset="7968.1875">11370 6649 635 0,'-6'8'22'0,"5"0"-31"16,1 8 1-16,0 6 12 16,-2-1-1-16,0 2 1 15,0-3 0-15,1-4-2 0,-3-5 1 16,0-8 10-16,-1-3 24 15,-2-8 21-15,0-10-21 16,1-9-31-16,-2-7-6 16,5-9 1-16,0-7 0 0,1-8 5 15,2-1-5-15,0 1 0 16,0 5 0-16,0 12 0 16,2 11-1-16,6 12 0 15,5 13-7-15,1 5 1 16,3 15 3-16,3 14 2 0,1 9 4 15,1 10 4-15,0 5 2 16,-3 4 6-16,1 0-2 16,-6-3-6-16,-1-3-5 15,-3-8-2-15,1-9 2 16,-5-7 2-16,-3-6-3 16,1-10-19-16,-1-9-16 0,-1-2-45 15,-2-13-1-15,0-8-142 16</inkml:trace>
  <inkml:trace contextRef="#ctx0" brushRef="#br0" timeOffset="8155.6699">11259 6659 629 0,'-10'0'49'15,"10"0"13"-15,2-2-34 16,18-6-22-16,11 1 2 0,6-1-5 15,7-2-1-15,4 3-2 16,4-1-55-16,-2-2-24 16,-3-1-60-16,-3-6-222 15</inkml:trace>
  <inkml:trace contextRef="#ctx0" brushRef="#br0" timeOffset="8374.4148">11751 6323 655 0,'-13'-7'34'0,"6"0"-3"0,2 7 13 16,5 0-28-16,0 7-14 15,0 11-7-15,7 8 11 16,3 12 5-16,1 10-5 16,-2 6-4-16,-2 3 0 15,2 0 3-15,-3-3-3 16,-4-4-25-16,3-8-46 0,2-13-53 15,0-10-114-15</inkml:trace>
  <inkml:trace contextRef="#ctx0" brushRef="#br0" timeOffset="8827.5096">12074 6614 668 0,'0'-11'39'16,"-7"4"13"-16,-5 1-29 15,-2 6-18-15,-2 0-2 0,-2 2-1 16,-2 9-2-16,5 0 0 16,0 3 0-16,4 2 0 15,3-1-2-15,3 0 2 16,5-1 0-16,0-5-1 16,0 0 0-16,8-3-2 15,3-4 0-15,1-2 6 0,3 0 2 16,-2-5-2-16,2-7 0 15,-2 3 0-15,-4-3-1 16,0 0 2-16,-2 5 8 16,0-1 3-16,1 5-9 15,-3 3-5-15,4 0-4 16,-2 4-3-16,2 11 3 0,0 8-1 16,-4 3 3-16,-1 11-1 15,-4 8 3-15,0 5 0 16,-9 1 0-16,-6-2 2 15,-2-5-2-15,-3-6 1 0,-2-13-1 16,3-6 1-16,-1-8 2 16,4-8 0-16,3-3 1 15,6-5 2-15,5-13-3 16,2-7-6-16,7-9-23 16,15-10-35-16,7-6-82 0,5 0-105 15</inkml:trace>
  <inkml:trace contextRef="#ctx0" brushRef="#br0" timeOffset="9171.247">12370 6614 442 0,'7'-7'170'15,"-7"-1"-112"-15,0 1 13 0,0 4-30 16,-3-1-19-16,-7 4-7 16,1 0-11-16,-1 4-5 15,0 7-1-15,-2 7 0 16,0 3 0-16,2 0 1 0,3 3 2 15,2-4-1-15,3-2-1 16,2-1-1-16,2-9 0 16,9-2 3-16,5-6 0 15,3 0 5-15,1-9-2 16,6-6-2-16,-4-4 0 16,-2-1-1-16,-3-5 0 15,-5 0 2-15,-4-1 0 0,-6 1-1 16,-2 3-1-16,-2 7-1 15,-9 2 5-15,-3 9-2 16,-3 4-6-16,5 5 0 16,1 12 3-16,5 0-34 15,5 5-56-15,1-6-127 0</inkml:trace>
  <inkml:trace contextRef="#ctx0" brushRef="#br0" timeOffset="9514.9623">12679 6688 682 0,'5'-3'20'16,"-5"-8"19"-16,0 2-13 15,-3-3-9-15,-1 1-3 16,1 1-3-16,0-4-6 0,1-1-2 16,2 0 0-16,0-6-1 15,7 1 1-15,3-2-1 16,6 3-3-16,7 1 3 15,3-2-3-15,2 9 1 16,1 0-1-16,0 4 0 0,-4 3 1 16,-4 4 0-16,-4 0-5 15,-8 6 1-15,-6 10 3 16,-3 5 1-16,0 8 4 16,0 3 2-16,0 1-2 15,0 2-1-15,0-3-1 16,0-3 1-16,5-5-1 0,10-6-24 15,5-7-30-15,3-6-8 16,4-5-29-16,2 0-120 16</inkml:trace>
  <inkml:trace contextRef="#ctx0" brushRef="#br0" timeOffset="9702.455">13178 6576 403 0,'0'-9'109'15,"0"6"-33"-15,0 3-19 16,0 1-30-16,0 10-16 15,0 2-10-15,0 1 5 16,0 1-3-16,0 1 0 0,4-4 0 16,-1 1 0-16,2-5-2 15,1-1 1-15,1-5-4 16,0-2-34-16,4-4-34 16,0-9-161-16</inkml:trace>
  <inkml:trace contextRef="#ctx0" brushRef="#br0" timeOffset="9843.0677">13293 6223 698 0,'-8'-16'32'15,"1"2"-5"-15,6 10-28 0,-3 4-1 16,-1 2-4-16,3 10-10 16,2 0-81-16,0 1-87 15</inkml:trace>
  <inkml:trace contextRef="#ctx0" brushRef="#br0" timeOffset="10077.43">13456 6235 631 0,'0'-7'91'0,"0"0"3"15,2 4-46-15,-2 3-17 0,0 0-22 16,0 12-21-16,0 10 6 15,0 6 5-15,0 10 1 16,-3 6 1-16,-1 4-1 16,-1 4 1-16,-1-4-1 15,1-2 1-15,5-10-4 16,0-6-35-16,9-10-17 0,10-9-62 16,10-7-70-16</inkml:trace>
  <inkml:trace contextRef="#ctx0" brushRef="#br0" timeOffset="11030.4799">13579 6467 483 0,'-11'4'26'0,"3"2"-24"16,6-3 13-16,2 1 16 0,0 0-7 15,14-4 19-15,1 0-10 16,4 0-20-16,4-10-8 15,-2-4-1-15,-1 0-2 16,-4-9-1-16,-1-1 1 16,-8-1-4-16,-4-3 0 0,-3-4 2 15,0 2 2-15,0 1 3 16,-2 4 2-16,1 6 30 16,-1 6-1-16,2 6-16 15,0 5-9-15,0 2-11 16,2 5-12-16,3 12 11 15,5 2 2-15,-3 9-1 0,-1 5 1 16,1 2-1-16,0 5 1 16,0-4-1-16,-4-1 1 15,4-5-1-15,-4-4 3 16,4-5 0-16,0-5 1 16,-2-6-1-16,0-7-2 0,2-3 7 15,0 0 20-15,1-8-2 16,1-4-16-16,3-5-7 15,-3 4-1-15,-2 4-2 16,2-1 0-16,-4 5 0 16,-1 3-2-16,-2 2-1 0,2 0-1 15,-2 0-1-15,3 4 2 16,-3 3 0-16,3 3 1 16,2 4 2-16,-2-2 0 15,5 4 0-15,-2-3 1 16,1 2-1-16,1-5 2 15,-2 0-2-15,3-3 1 0,-3-4 1 16,1-3 2-16,3 0-1 16,-4-3 1-16,4-4-2 15,0-1 3-15,-1-1 1 16,2 0-3-16,-1-3 0 16,-1 0 1-16,0-3 2 0,-1 1 0 15,0 1-2-15,-2 1 0 16,-1 5-3-16,3 2 0 15,-7 1-1-15,1 4 0 16,-2 0-2-16,-1 0 1 0,3 0-2 16,-2 5-1-16,-1 6 2 15,5 1 1-15,2 4 2 16,-2-4 0-16,5 5 0 16,-1-5 1-16,7 0-2 15,-3-6 2-15,1-3-1 16,0-3 0-16,2 0-1 0,1-3-1 15,-2-9 0-15,1-6 1 16,2-3 0-16,3-5 1 16,-2-3 0-16,-1 2 1 15,-2 4-1-15,-7 6 9 16,-1 7 13-16,-5 6-11 0,0 4-11 16,-1 11-9-16,2 7 5 15,4 9 1-15,2 1 5 16,3 6-1-16,3 0-1 15,2-5 1-15,3-3-2 16,1-4 3-16,0-11-12 0,2-8-61 16,1-7-292-16</inkml:trace>
  <inkml:trace contextRef="#ctx0" brushRef="#br0" timeOffset="13686.6433">4092 8101 559 0,'-2'-11'62'0,"-1"1"21"15,1 4-5-15,2-3-23 0,-2 6-15 16,2 3-16-16,0 0-13 16,0 0-13-16,0 16-5 15,6 4 5-15,0 7 4 16,0 8 3-16,-1 2 1 15,-2 1-2-15,4-1-2 16,-4-2-1-16,1-7 2 0,-3-5-3 16,-1-7-15-16,2-5-23 15,0-7-15-15,-1-4-39 16,1-6-55-16,-2-12-196 16</inkml:trace>
  <inkml:trace contextRef="#ctx0" brushRef="#br0" timeOffset="13889.7684">3846 8046 623 0,'-9'-11'55'0,"9"-4"-46"0,7-3-12 16,17 1 4-16,6 0 0 16,11 2 1-16,2 4-2 15,8 2-1-15,-7 6 1 16,2 3 1-16,-7 2-1 15,-7 14-1-15,-8 7-55 0,-14 4-71 16,-10 7-79-16</inkml:trace>
  <inkml:trace contextRef="#ctx0" brushRef="#br0" timeOffset="14061.6473">3987 8365 392 0,'-12'11'99'0,"5"-6"-32"16,5-3-2-16,2 2-35 15,7-4-1-15,13 0 28 16,7 0-10-16,4 0-28 16,8 0-11-16,4-6-5 0,2-1-1 15,-4 0-4-15,0-2-103 16,-4-3-144-16</inkml:trace>
  <inkml:trace contextRef="#ctx0" brushRef="#br0" timeOffset="16108.5729">4413 8157 236 0,'-5'0'91'0,"-2"0"22"16,2-6-28-16,-1-1-15 15,4-4-15-15,-2 0-4 16,4 1-8-16,0-1-12 15,0-1-14-15,6 6-10 16,1 1-4-16,2 5-2 16,0 0-3-16,2 11 0 0,1 7-1 15,1 5 3-15,-4 4-1 16,0 2 1-16,-6 0 0 16,-1-2 2-16,0-4 0 15,-2-6 0-15,0-5-1 16,0-7-1-16,0-5 3 0,6-2 6 15,1-13 16-15,2-2-22 16,-1-6-2-16,4 2 1 16,-4-4-1-16,3 3 0 15,-3 5 0-15,-1 4 0 16,-2 2-1-16,2 8-2 0,0 3-2 16,3 0-1-16,-2 3 1 15,3 14 0-15,2 0 1 16,-4 8 1-16,3-2 2 15,-1 1 1-15,1-3 0 16,5-5 0-16,-3-7 1 16,1-7-2-16,4-2-8 0,-4-2-6 15,0-12-4-15,4-4 1 16,-5-3 8-16,2-1 5 16,-5 1 3-16,0-1 2 15,-4 6-1-15,-2 4 1 0,-1 3 0 16,-3 5 12-16,-1 4 6 15,0 2-20-15,0 9 0 16,0 3 3-16,2 5 2 16,2 5 1-16,4 1-2 15,0-2-1-15,4-2 0 0,2-3 0 16,0-5-3 0,0-8-7-16,4-5-31 0,0 0-74 15,1-12-20-15,0-5-17 16,-5-8-85-16</inkml:trace>
  <inkml:trace contextRef="#ctx0" brushRef="#br0" timeOffset="16249.2016">5029 8104 495 0,'-5'-4'75'15,"-1"-2"5"-15,5 2-9 16,1 4-9-16,0 0-26 16,0 0-25-16,0 0-13 15,0 0 3-15,1 0 0 0,3 0 1 16,-1 0 0-16,-3 4-8 15,0 0-71-15,-3-4-130 16</inkml:trace>
  <inkml:trace contextRef="#ctx0" brushRef="#br0" timeOffset="16514.8485">4855 7727 731 0,'0'-3'28'15,"0"-5"5"-15,0 5-25 16,0 1-6-16,0 2 0 15,0 0-3-15,0 0-10 16,0 5-106-16,0-3-134 16</inkml:trace>
  <inkml:trace contextRef="#ctx0" brushRef="#br0" timeOffset="17405.4123">4944 7920 469 0,'-7'-13'26'0,"4"1"27"16,1 2 33-16,0 5-50 15,2 3-6-15,0 2 3 16,0 2-26-16,0 13-20 0,4 6 9 16,1 11 8-16,5 9 8 15,-3 5 4-15,1 2-2 16,1-1-7-16,1-3-2 16,-2-6-1-16,1-8-1 15,3-3-1-15,-2-11 0 16,5-5-2-16,-1-6 2 0,2-5 0 15,3-2-8-15,0-10-37 16,-5-3-44-16,-6-6-72 16,-1 2-165-16</inkml:trace>
  <inkml:trace contextRef="#ctx0" brushRef="#br0" timeOffset="17561.6342">5044 8142 544 0,'0'-3'50'15,"0"-3"-15"-15,3 1-12 0,9-1-18 16,5 3-2-16,5-2-1 16,-1 1-3-16,2 2 2 15,3 2 0-15,1 0-1 16,-6 0-58-16,0 0-113 16</inkml:trace>
  <inkml:trace contextRef="#ctx0" brushRef="#br0" timeOffset="17764.7471">5322 8083 586 0,'0'2'49'0,"-2"-1"13"15,1 3-32-15,-1 7-21 0,2 3 4 16,0 6-1-16,0 2-4 16,0 1-5-16,0 0-1 15,2-4 1-15,1-2-2 16,2-7 0-16,1-5-11 0,0-5-32 15,4-1-23-15,-3-12-32 16,0-6-100-16</inkml:trace>
  <inkml:trace contextRef="#ctx0" brushRef="#br0" timeOffset="17889.7508">5346 7854 385 0,'-10'-11'213'0,"3"0"-179"16,2 7-10-16,3 4-19 15,2 8-12-15,0 8 5 16,2 0-81-16,5-1-308 16</inkml:trace>
  <inkml:trace contextRef="#ctx0" brushRef="#br0" timeOffset="18311.5805">5755 8076 576 0,'0'-11'7'0,"-5"6"30"15,-7 3-6-15,2 2-20 16,-2 4-8-16,-2 8 0 16,4 0 0-16,1 5-2 0,1-3 1 15,3 2-2-15,2-3 1 16,1-2-2-16,2-3 2 15,0-1-2-15,2-1 2 16,3-1-1-16,4-2-2 16,-1-3-11-16,2 0-8 0,-3 0 0 15,3-3 4-15,-3-9 14 16,-2-1 5-16,-2-5 1 16,-1 0 7-16,0 0 15 15,1 3 6-15,-1 2 4 16,-2 6-3-16,2 3-13 0,4 4-15 15,-1 9-12-15,2 2 6 16,2 5 2-16,4 2 0 16,-1 3 1-16,5-3 0 15,-5 0 0-15,4-4-10 16,2-7-95-16,0-7-202 16</inkml:trace>
  <inkml:trace contextRef="#ctx0" brushRef="#br0" timeOffset="18936.5879">6020 7695 550 0,'-4'-20'34'0,"1"4"34"16,1 5-14-16,2 6 2 0,0 5-25 16,0 3-19-16,0 17-17 15,2 9 2-15,0 10 5 16,3 9 0-16,-5 12-2 15,3 1 1-15,-3 4 0 16,1-5 2-16,1-6 0 0,3-11-1 16,4-11-31-16,4-11-19 15,3-10-19-15,6-10-51 16,1-1-37-16</inkml:trace>
  <inkml:trace contextRef="#ctx0" brushRef="#br0" timeOffset="19139.6605">6272 8004 488 0,'2'-6'91'16,"-2"1"11"-16,0 2-27 16,0 3-37-16,0 0-29 15,0 8-11-15,5 4 0 0,-1 6 4 16,1 4 0-16,-2 4-1 16,2-2 0-16,0 1-1 15,0-4 2-15,-3-5 0 16,1-4 0-16,-1-3-9 15,0-9-64-15,3 0-88 0,0-16-295 16</inkml:trace>
  <inkml:trace contextRef="#ctx0" brushRef="#br0" timeOffset="19280.3118">6306 7768 688 0,'-7'-7'9'0,"1"0"-4"16,6 6-4-16,0 1-5 16,6 0-68-16,6 0-116 15,2 0-248-15</inkml:trace>
  <inkml:trace contextRef="#ctx0" brushRef="#br0" timeOffset="19749.0197">6563 7809 597 0,'7'0'24'0,"-4"0"19"16,2 0-20-16,0 0-12 15,3 0-6-15,3 0-6 16,4 5 0-16,0 2 3 0,-1 0 0 16,1 3 1-16,-2-2 0 15,-4 3-2-15,-2 2-1 16,-2 0 1-16,-5 7 0 15,0 2-1-15,0 3 0 16,-5 2 4-16,2-2-3 0,-3-2 1 16,5-6-9-16,-1-5-6 15,0-4 11-15,2-3 2 16,0-3 0-16,2-2 3 16,8 0 17-16,7 0 0 15,2 0-15-15,8 0-5 16,4 7 1-16,3 3 5 15,-6 4 3-15,1 3 8 0,-3 6-8 16,-6 2 0-16,-8 6 0 16,-7 1-1-16,-5 4-3 15,-2-1 0-15,-13-5-3 16,-5 1 1-16,-8-10 0 0,0-5 0 16,1-4 2-16,0-7-4 15,2-5 1-15,7-5-5 16,4-10-7-16,6-8-11 15,8-8-40-15,0-2-70 16,13-5-164-16</inkml:trace>
  <inkml:trace contextRef="#ctx0" brushRef="#br0" timeOffset="20170.8623">7026 7953 557 0,'-2'0'12'0,"-1"1"-4"16,-1 3 1-16,4 2 1 15,0 0-1-15,0-1 1 0,0-2 0 16,7-3 1-16,4 0 5 16,0 0 10-16,3-3-5 15,3-8-10-15,-2-1-5 16,4-5 1-16,-6 2 0 15,2-2-2-15,-6-3 5 16,-2 7 8-16,-5-5-1 0,-2 5-5 16,0 2-6-16,-9 4-1 15,-1 4-2-15,-4 3 4 16,-1 0 0-16,-2 12-4 16,2 10-1-16,-2 4-1 15,1 6-1-15,7 6 0 0,3-3 1 16,6 3-2-16,0-8 1 15,14-6 0-15,10-7 1 16,6-8 2-16,7-7 1 16,2-2 0-16,2-9-12 15,0-10-78-15,-4-6-281 0</inkml:trace>
  <inkml:trace contextRef="#ctx0" brushRef="#br0" timeOffset="22967.9947">8066 7621 290 0,'-4'-12'55'16,"-1"-9"-2"-16,-1 1 15 15,-1-1 0-15,0-2-22 16,2 1 4-16,0 6 0 16,-2 2-6-16,6 6 1 0,-3 7-15 15,-1 1-15-15,-2 16-15 16,-2 12-8-16,-2 17 9 15,0 12 3-15,-2 18 0 16,3 15 3-16,3 11 3 16,5 4 0-16,2 0-4 15,0-5-2-15,9-13-2 0,9-17-2 16,5-18-4-16,6-15-34 16,6-21-15-16,0-16-45 15,3-7-72-15</inkml:trace>
  <inkml:trace contextRef="#ctx0" brushRef="#br0" timeOffset="23624.2098">8378 7825 491 0,'2'-12'45'15,"-2"1"8"-15,0 4 14 0,0 5-14 16,0 2-29-16,0 9-28 15,-2 9 3-15,-1 5 3 16,3 9 0-16,-2 0 2 16,2 6-2-16,0-6 0 15,0-2-1-15,0-5 0 0,5-7-1 16,0-8-2-16,2-8 3 16,5-2-2-16,-2-4 6 15,5-8 3-15,-1-8-6 16,-2-2-1-16,3 1-1 15,-3 2 3-15,-6 5-2 16,0 0 0-16,-5 8 0 0,1 4 0 16,-2 2-2-16,0 0-5 15,2 4-2-15,-2 7 5 16,3 3 4-16,1 4-1 16,-1 0 1-16,4-3 0 0,3 3-2 15,2-8 2-15,3-1-1 16,2-8-1-16,2-1 3 15,-2-4 1-15,1-8-1 16,-2-6 0-16,1-1 1 16,-5 0-2-16,-2-5 9 15,-4-1 5-15,-2 2 0 16,-4-2-2-16,0 5-4 0,0 1-2 16,0 5-3-16,-5 3-2 15,3 5-2-15,2 6-3 16,-2 0-47-16,2 6-69 15,-1 2-55-15,1 4-135 16</inkml:trace>
  <inkml:trace contextRef="#ctx0" brushRef="#br0" timeOffset="24030.4707">8806 8117 690 0,'0'2'12'0,"-9"0"-14"15,3 3 9-15,1 5 0 0,-1 1 6 16,1 4 4-16,0 1-8 16,1 0-5-16,-2 2 0 15,3 2 2-15,-1-3-1 16,4 5-2-16,0-4 0 15,0-3-1-15,0 3-2 16,7-5-1-16,1-2-1 0,3-4 1 16,1-7 3-16,4 0 1 15,1-4 4-15,-1-8-3 16,0-6-1-16,0-5-1 16,-1-1 3-16,-3-4 7 0,-5 1-5 15,-4 0-3-15,-3 4-4 16,0 3 1-16,-3 6 3 15,-11 6-5-15,-4 2-3 16,0 6-2-16,0 0-28 16,1 0-34-16,0 0-102 0</inkml:trace>
  <inkml:trace contextRef="#ctx0" brushRef="#br0" timeOffset="24358.5297">9009 7386 562 0,'0'-4'23'16,"0"1"32"-16,0 3 2 16,0 0-33-16,0 5-19 0,0 6-2 15,0 5 2-15,0 0-1 16,0 0-1-16,-3 2-3 16,3-4 2-16,0-1 0 15,0-4-16-15,-2 0-35 16,-1-4-35-16,-4-2-71 15</inkml:trace>
  <inkml:trace contextRef="#ctx0" brushRef="#br0" timeOffset="24624.1551">8901 7261 600 0,'-7'-4'12'15,"0"4"28"-15,-3 2-25 16,3 14-12-16,-2 6 3 0,0 6 9 16,2 3-2-16,2 6 0 15,3 1-1-15,2 1-6 16,0-3-1-16,2-3-3 16,8-6-1-16,3-5-2 15,3-8 2-15,4-7-6 16,2-7-25-16,-3 0-44 15,5-13-110-15</inkml:trace>
  <inkml:trace contextRef="#ctx0" brushRef="#br0" timeOffset="24842.8739">9021 7195 590 0,'0'-14'19'16,"0"3"28"-16,12 9-34 15,5 2-10-15,2 13-1 16,3 8 4-16,3 10 0 0,1 6 1 16,-7 4-3-16,1 4 4 15,-12 5 0-15,-3 5-5 16,-5 2-1-16,-8 0 1 16,-8-3-28-16,0-12-120 15,2-10-267-15</inkml:trace>
  <inkml:trace contextRef="#ctx0" brushRef="#br0" timeOffset="25171.0136">9484 8157 827 0,'0'0'29'15,"0"0"-16"-15,0 0-12 0,0 8-7 16,0 7 6-16,-3 4 3 15,-1 6-2-15,-1 9-1 16,-3 4 1-16,-2 1 0 16,-2-2 0-16,-3 0-24 0,-4-6-48 15,4-12-135-15</inkml:trace>
  <inkml:trace contextRef="#ctx0" brushRef="#br0" timeOffset="26327.2538">10044 7621 223 0,'0'-8'390'0,"0"-1"-366"15,0 1 50-15,0 5-23 16,0 3-27-16,-1 3-21 16,-1 12-4-16,0 1 2 15,2 7 0-15,-2 4 1 16,2 3-1-16,0 1 0 0,0-3 0 15,0-2 0-15,0-7-1 16,6-3 1-16,-3-7-2 16,2-2-1-16,3-5 1 15,1-2 7-15,1-2 3 16,0-9-3-16,2-1-2 0,-1-1-1 16,-2 1-1-16,-2-1 0 15,-1 6-2-15,-3 3 0 16,-1 4-5-16,-2 0-3 15,1 6 4-15,-1 6 3 16,2 2 2-16,2 1-1 16,0-1 1-16,3 0-1 0,2-6-1 15,1 2 1-15,5-6 0 16,3-2 0-16,-2-2 1 16,6 0 2-16,-3-12-2 15,1 4 1-15,-1-6 0 16,-6-2 0-16,-6-1 1 0,-1 0 0 15,-5-3-3-15,-1-3 2 16,0 0 7-16,-5-1-4 16,-2 5-3-16,0 1 0 15,0 5-1-15,3 6-3 0,2 6-2 16,0 1-13-16,2 3-51 16,0 10-78-16,0-3-145 15</inkml:trace>
  <inkml:trace contextRef="#ctx0" brushRef="#br0" timeOffset="26592.8777">10468 7968 594 0,'-3'7'187'0,"-1"-5"-180"15,3 3 0-15,1 6-3 16,0 4 2-16,0 5-2 16,0 5 2-16,0 2-3 15,0 0-1-15,0 2-1 16,0-5 3-16,0-2-9 0,-5-8-26 16,4-9-45-16,-1-5-12 15,0-7-124-15</inkml:trace>
  <inkml:trace contextRef="#ctx0" brushRef="#br0" timeOffset="26874.0876">10565 7218 627 0,'0'0'10'0,"0"6"-19"16,0 6 9-16,2 3 8 16,0 2 2-16,1 0-1 15,2 0-4-15,2-1-3 16,-2-1 0-16,-5-3 0 15,0-1 0-15,0-4-48 0,-2-3-114 16</inkml:trace>
  <inkml:trace contextRef="#ctx0" brushRef="#br0" timeOffset="27124.1065">10448 7111 542 0,'-14'-2'85'0,"1"2"-61"16,1 2-2-16,2 15-17 0,-2 7 3 15,5 5-4-15,4 8 0 16,1 6-1-16,2 0 0 16,0 0-1-16,4-4 0 15,3-3 0-15,6-6-1 16,1-8 0-16,2-7-45 15,3-7-59-15,1-8-80 0</inkml:trace>
  <inkml:trace contextRef="#ctx0" brushRef="#br0" timeOffset="27342.8028">10666 7133 667 0,'-4'-4'38'0,"4"4"-11"16,0 0-18-16,5 11-27 16,10 8 13-16,3 7 7 0,2 4 2 15,0 6-2-15,-1 3-1 16,-8 4 0-16,-5 5-1 16,-6 0 0-16,0-3 1 15,-2-8-126-15</inkml:trace>
  <inkml:trace contextRef="#ctx0" brushRef="#br0" timeOffset="27670.9138">11000 7149 637 0,'-6'-11'42'16,"6"6"-20"-16,0 5 9 0,0 0 5 15,11 10-29-15,4 12 0 16,4 6 9-16,5 12-3 16,4 12-2-16,-4 8-3 15,-4 15 2-15,-10 11-3 16,-4 9-3-16,-6 4-3 0,-11 3 5 15,-9-1-6-15,-2-9 4 16,0-11-5-16,-4-11-1 16,3-12-3-16,-3-15-11 15,-1-8-6-15,3-16-24 16,-1-8-106-16</inkml:trace>
  <inkml:trace contextRef="#ctx0" brushRef="#br0" timeOffset="29983.2467">4177 9516 517 0,'0'14'11'16,"1"-5"10"-16,-1-2 24 15,2 0-2-15,2-3-11 16,3-4-1-16,1-2 5 0,5-13 0 15,1-6-14-15,5-8-13 16,-5-3-4-16,0-5-2 16,-1-4 1-16,-6-3 0 15,-3-3 0-15,-2-3 3 16,-2 0 2-16,0 0 2 16,-2 4-2-16,-4 13-5 15,2 5-1-15,3 13 4 0,1 11-8 16,0 6-7-16,0 21-4 15,0 9 10-15,0 11 2 16,0 12 2-16,1 9-3 16,1 2 2-16,0 0-1 0,0-5 2 15,-1-8-2-15,2-10 1 16,-1-11 0-16,0-9 1 16,-2-6-2-16,0-10 0 15,0-7 2-15,1-4 6 16,-1-14 0-16,0-7-8 0,4-9 3 15,3-5 0-15,0-3 3 16,4-3-2-16,3 3 0 16,4 5-7-16,0 9 3 15,-2 3 0-15,3 10-4 16,-2 5 4-16,1 6-1 16,-2 4 0-16,-1 0-22 15,-5 11-13-15,1 3-16 0,-8 1-52 16,-3 2-40-16,0-2-144 15</inkml:trace>
  <inkml:trace contextRef="#ctx0" brushRef="#br0" timeOffset="30156.1259">4370 9390 523 0,'-5'3'59'16,"3"-2"-1"-16,2 5-26 15,0 4-27-15,7 1 3 16,5 4 1-16,7 2-5 15,4 5 2-15,8-1-3 0,3 2-2 16,3-2 1-16,1-3-79 16,-1-8-88-16</inkml:trace>
  <inkml:trace contextRef="#ctx0" brushRef="#br0" timeOffset="30359.2798">4840 9319 576 0,'-1'-5'6'15,"1"1"27"-15,0 0-9 16,3-1-3-16,10 0-18 16,1 2-1-16,5-1 1 0,0 3-2 15,1 1-1 1,2 0-26-16,-5 0-118 0,0 0-174 15</inkml:trace>
  <inkml:trace contextRef="#ctx0" brushRef="#br0" timeOffset="30546.7589">4916 9421 495 0,'-6'7'106'15,"4"-5"-101"-15,2 2 16 16,2-2-2-16,11 1-5 15,8-2 7-15,3-1-7 0,3 0-7 16,3 0-5-16,4-2 0 16,0-6-53-16,5-3-62 15,-2-3-51-15</inkml:trace>
  <inkml:trace contextRef="#ctx0" brushRef="#br0" timeOffset="30781.1297">5475 9124 561 0,'-13'-8'139'0,"6"3"-38"0,0 1-29 15,5 1-36-15,-1 3-15 16,3 0-12-16,0 7-9 16,0 11-5-16,0 7 4 15,0 9 2-15,5 3 0 16,0 9 1-16,-3 2 1 15,1 5-2-15,-3-4 1 0,2-4 0 16,-2-6-17-16,0-9-35 16,0-14-42-16,0-16-240 15</inkml:trace>
  <inkml:trace contextRef="#ctx0" brushRef="#br0" timeOffset="32312.3927">4201 10228 391 0,'2'-18'191'16,"-2"2"-144"-16,0 5 42 16,0 6-21-16,0 5-41 15,4 5-22-15,3 15-15 0,5 5 8 16,5 7 8-16,-1 7 4 15,-2 4-2-15,0 1-4 16,-2 1 0-16,-5-2-1 16,-4-6 1-16,1-2-21 15,-4-11-18-15,0-8-32 0,0-9-44 16,0-7-68-16</inkml:trace>
  <inkml:trace contextRef="#ctx0" brushRef="#br0" timeOffset="32718.5706">4241 10210 357 0,'-15'-37'192'16,"7"6"-145"-16,6 2 2 15,2 10-10-15,9 1-34 16,12 3-3-16,6 3 0 16,4 3 0-16,3 6-2 0,2 3 1 15,-4 0-3-15,-1 9 1 16,-4 10-1-16,-7 8 0 15,-12 5-2-15,-8 5 2 16,0 5 5-16,-16 1-1 16,-7-6-2-16,-4-5-2 15,0-7 1-15,3-7 2 0,3-8 0 16,3-8 2-16,5-2 6 16,4-2 25-16,4-10-7 15,5-4-15-15,0 2-10 16,0-2-4-16,11 5 3 15,0 4-3-15,3 5 2 0,3 2 1 16,-2 7 0-16,5 9-1 16,-1 2 2-16,7 4-1 15,-4 3-1-15,-1 1 0 16,0-1 1-16,-1 4-1 16,-1-2 1-16,-4-2 0 15,0 0-23-15,-2-8-63 0,-5-4-125 16</inkml:trace>
  <inkml:trace contextRef="#ctx0" brushRef="#br0" timeOffset="33312.3113">4839 10247 540 0,'-4'2'68'0,"3"-2"-59"0,1 0 9 16,0 0-10-16,0 0 2 15,0 2 10-15,5-2 1 16,5 0-5-16,3-2 5 0,1-7 9 15,1-3-14-15,-1-3-9 16,-1-1-2-16,-2 0-2 16,-6 0 3-16,-5 2 0 15,0 1 8-15,0 1-2 16,-12 5 1-16,-2 3-6 0,-3 4-4 16,-3 2-2-16,1 14-2 15,1 9 1-15,1 9-1 16,6 3 1-16,10 4-1 15,1 0 1-15,7-3-1 16,9-4 0-16,8-9 0 16,2-9-10-16,4-7-15 0,6-7-10 15,-2-2-52-15,0-10-19 16,0-7-87-16</inkml:trace>
  <inkml:trace contextRef="#ctx0" brushRef="#br0" timeOffset="33796.6442">5151 10039 660 0,'-9'-11'60'0,"6"4"22"16,1 5-40-16,2 2-25 16,0 12-18-16,0 10-1 15,9 8 2-15,0 10 0 16,2 8 4-16,-1 7 4 15,1 4-1-15,-5 3-1 0,-4-1-3 16,-2-8 0-16,0-9-1 16,0-6-1-16,-5-9-2 15,0-13-3-15,2-8-4 16,-1-8-5-16,2-4 7 16,2-16-4-16,0-5-3 15,-1-9 7-15,1-5 6 0,0-10 1 16,0 3 0-16,5-2-1 15,0 2-2-15,5 7 3 16,-2 4 0-16,5 12-1 16,-2 6-5-16,-2 7 2 15,3 9 1-15,1 1-2 0,-1 3 2 16,1 8 0-16,-2 3 2 16,1 3-1-16,-4 4 0 15,-8-4-2-15,0 3 4 16,-6 0 0-16,-6-2 0 15,-2-2 2-15,-1-4 0 16,3-5-1-16,-2-1-1 0,6-5-15 16,1-1-33-16,5-1-59 15,2-13-141-15</inkml:trace>
  <inkml:trace contextRef="#ctx0" brushRef="#br0" timeOffset="34187.2555">5529 10213 198 0,'-12'8'235'0,"4"-3"-235"16,1 0 3-16,5 0 2 16,2 1 1-16,0-5 9 15,2 2 14-15,7-3 9 16,1 0 2-16,3 0-7 15,-1-6-17-15,3-3-6 0,-1-1-4 16,-4-3 0-16,2 2-1 16,-7-1-3-16,-1 0 9 15,-4 0 24-15,0 4-9 16,-7 1-12-16,-8 3-2 16,1 2 4-16,-5 2 7 15,2 6-6-15,-1 6-9 0,-2 8-4 16,6 7-3-16,5 4-1 15,6 3-1-15,3 1 1 16,3-5-1-16,11-5 0 0,8-4 1 16,5-10 1-1,2-6 1-15,5-5 4 0,3 0-20 16,1-14-119-16,-1-11-455 16</inkml:trace>
  <inkml:trace contextRef="#ctx0" brushRef="#br0" timeOffset="35093.4476">5891 10140 537 0,'-2'-11'22'15,"-5"3"39"-15,0 0 6 0,0 5-19 16,-4 3-24-16,0 1-19 16,-2 11-2-16,-1 5-3 15,-1 4 1-15,2 6 1 16,4-2 1-16,-1 2-1 15,5-6 1-15,5-3-4 16,0-1 3-16,0-7-4 0,0-6 3 16,5-4-1-16,5 0 2 15,-1-5 4-15,3-10 0 16,1-2-5-16,1-3 1 16,-3 0-1-16,-2 2 2 15,-2 4-3-15,-4 5 1 0,1 2 2 16,-4 5 14-16,2 2-8 15,0 5-13-15,2 8 0 16,1 4 2-16,4 7 3 16,1-1 0-16,5 0 1 15,-1 0-3-15,4-5 2 16,1-5-5-16,-2-4-16 16,0-7-51-16,-2-2-55 0,0-7-211 15</inkml:trace>
  <inkml:trace contextRef="#ctx0" brushRef="#br0" timeOffset="35327.7963">6094 9940 633 0,'-7'-17'67'0,"1"4"-6"16,3 11-17-16,3 2-27 0,0 7-18 15,0 13-5-15,0 5 5 16,3 10 2-16,3 10 3 15,3 5 3-15,-2 6 3 16,2-1-3-16,-2-3-3 16,2-4-2-16,-4-9 1 15,2-11 0-15,0-8-13 16,-2-9-13-16,2-11-20 0,-2 0-67 16,2-14-90-16</inkml:trace>
  <inkml:trace contextRef="#ctx0" brushRef="#br0" timeOffset="35499.6501">6114 10121 669 0,'-4'0'37'16,"4"-2"0"-16,8-2-29 0,14 0-3 15,5-1 11-15,9 0-11 16,4-4-4-16,-4-4-100 15,0-5-255-15</inkml:trace>
  <inkml:trace contextRef="#ctx0" brushRef="#br0" timeOffset="36515.3759">6956 10010 585 0,'0'-11'29'0,"0"1"37"0,-2 0 7 16,-1 9-32-16,-2 1-22 16,0 0-11-16,0 14-7 15,3 6-3-15,1 7 2 16,1 3 0-16,0 4 1 16,6-1 1-16,4 0-2 15,1-6 0-15,4-6 0 0,2-5-1 16,3-9 0-16,3-7 1 15,4 0 4-15,0-14 0 16,0-7-1-16,-2-5-1 16,-1 2 0-16,-7-5-1 15,-4 0 3-15,-8 3-2 16,-5 2 0-16,0 1 11 0,-5 4 2 16,-3 3-1-16,0 3-9 15,1 2-4-15,1 6 0 16,5 3-2-16,1 2-31 15,0 0-41-15,5 2-128 0,5 0-175 16</inkml:trace>
  <inkml:trace contextRef="#ctx0" brushRef="#br0" timeOffset="36905.9682">7346 10005 662 0,'4'1'60'16,"-4"-1"5"-16,1 4-33 15,1 1-17-15,2 6-15 16,1 3 2-16,-2 6 1 16,2 1 0-16,2 3-1 0,-6-1 0 15,1-2-3-15,-2-5 3 16,0-3-1-16,0-8-1 16,0-3 2-16,0-2 3 15,0 0 4-15,0-12-5 16,0-3-7-16,5-5 2 0,6-1 0 15,-3-2 3-15,6 3-1 16,-6 2-1-16,3 2 1 16,-2 5-3-16,-2 5 0 15,-1 6 0-15,1 0 0 16,0 0-1-16,0 12 0 16,2 6 1-16,3 2 2 0,-4 3-1 15,4 2 1-15,2 1 1 16,-1-2-1-16,2-3-1 15,3-7-26-15,4-7-27 16,-1-5-53-16,2-2-39 0,2-10-172 16</inkml:trace>
  <inkml:trace contextRef="#ctx0" brushRef="#br0" timeOffset="42609.5489">7726 9887 28 0,'-3'-11'304'0,"-1"-2"-245"15,-2 1 34-15,5 1-16 16,-3 1-15-16,2 1-3 16,1 3-2-16,1 3-12 15,0 1-18-15,0 2-9 16,0 3-13-16,0 10-12 15,0 6 6-15,1 10 10 0,5 7 2 16,0 7-1-16,-5 3-1 16,-1-1-3-16,0 1-4 15,0-8 0-15,0-6 0 16,0-9 0-16,2-5-1 16,3-8-5-16,6-4-24 15,0-6-20-15,5 0-52 0,-1-12-53 16,-5-8-146-16</inkml:trace>
  <inkml:trace contextRef="#ctx0" brushRef="#br0" timeOffset="42968.8974">7748 10086 345 0,'-15'-3'168'16,"3"-1"-84"-16,3 3-3 16,5-3-31-16,2 4-6 15,2-3-14-15,7-1-27 16,12-2-6-16,3 1 6 0,5-2 0 15,5 0-3-15,0 2-12 16,0-3-23-16,1 5-13 16,-6 0-28-16,-6-1-30 15,-1 0 4-15,-8 2-9 16,-2-1-2-16,-7 3 82 16,-1 0 52-16,-2-2 122 0,0 2-35 15,0 0-25-15,0 0-5 16,0 0-21-16,-2 0-24 15,2 2-22-15,0 9-6 16,0 1 8-16,0 6 5 0,2 2-5 16,3 1-6-16,-2 0-1 15,3 1-5-15,-3-4 1 16,2-4 0-16,-4-7-30 16,3-7-40-16,-2 0-16 15,1-9-44-15,-1-10-225 16</inkml:trace>
  <inkml:trace contextRef="#ctx0" brushRef="#br0" timeOffset="43109.5288">8044 9787 598 0,'-7'-20'35'16,"-2"4"4"-16,1 5 7 0,7 8-24 16,-1 3-14-16,2 0-5 15,0 2-14-15,0 7-75 16,0 0-75-16</inkml:trace>
  <inkml:trace contextRef="#ctx0" brushRef="#br0" timeOffset="43390.7708">8213 9642 511 0,'-1'-5'187'16,"-3"-14"-146"-16,0 13 14 16,4 6-22-16,0 0-15 15,0 13-22-15,8 8 2 16,0 9 6-16,3 9 3 0,-2 13 2 16,0 5-1-16,-2 4-2 15,-5 1-4-15,3-4 0 16,-5-7 0-16,2-8-4 15,-1-11-12-15,4-8-21 0,4-10-20 16,1-9-66-16,1-5-151 16</inkml:trace>
  <inkml:trace contextRef="#ctx0" brushRef="#br0" timeOffset="44671.9162">9080 9765 528 0,'0'-14'34'0,"-5"0"24"0,-1 3 30 15,1 6-24-15,0 5-39 16,-2 0-12-16,-2 11-12 15,1 10-2-15,-1 8 2 16,1 10 0-16,4 5 1 16,1 3 0-16,3 1-1 0,0-5-1 15,7-9 0-15,7-6-1 16,6-10-1-16,0-9 2 16,4-9-4-16,3 0 3 15,-3-13 3-15,1-5 0 16,-1-3-2-16,-5-2 1 15,-3 1 0-15,-3 3 0 0,-5 1 1 16,0 2-1-16,-4 3 1 16,-3 7 2-16,1 0 2 15,-2 6-4-15,0 0-5 16,0 0-2-16,0 7 1 0,0 4 4 16,2 1 0-16,1 3-1 15,1 1 1-15,1 1 1 16,5-2-1-16,-2-4 1 15,3-3-2-15,2-2 2 16,3-4 0-16,0-2-1 16,2-4 3-16,-2-6-1 0,0-7 1 15,-5 1-2-15,0-3 3 16,-6-3-3-16,-5 1 1 16,0-2-1-16,-4 0 1 15,-11 3 2-15,-4 5-1 0,-4 5-1 16,-4 6-2-16,4 4 0 15,0 2 1-15,3 10-4 16,7 3-13-16,5 1-25 16,5-4-50-16,3-1-66 15,3-7-153-15</inkml:trace>
  <inkml:trace contextRef="#ctx0" brushRef="#br0" timeOffset="45093.7621">9542 9845 455 0,'2'0'234'0,"-2"-3"-209"15,0-6 20-15,0 8-25 16,3 1 3-16,4 0-13 16,0 0-9-16,1 1 2 15,2 8-4-15,-3 4 1 0,3 3 0 16,-5 0 2-16,2 2-4 15,-5-2 3-15,3 0 0 16,-3-4 0-16,-2-3 0 16,2-4-1-16,-1-3 1 15,1-2 1-15,4 0 1 0,0-3 5 16,0-12-6-16,5 1 0 16,2-7-1-16,1 1 1 15,1-1 0-15,-1 1-1 16,-3 2-2-16,-2 9 0 15,-2 2 2-15,-4 7 2 16,1 0-1-16,-1 9-9 0,-1 7 6 16,4 4 0-16,1 5 2 15,-2 0 1-15,2 0-2 16,3-2 1-16,-3-5 0 16,2-2 0-16,-1-7-9 0,2-2-25 15,0-7-103-15,-1 0-91 16</inkml:trace>
  <inkml:trace contextRef="#ctx0" brushRef="#br0" timeOffset="45437.4993">9955 9750 729 0,'-2'-8'45'0,"0"5"-9"16,2 3-28-16,0 1-6 15,5 12-8-15,5 5 7 0,0 3 3 16,3 8-1-16,0-3 0 16,-1 0 2-16,1-2 3 15,-1-4-3-15,0-5-1 16,2-5-2-16,-2-7 1 0,-4-3 3 16,6 0 5-16,-6-1 2 15,1-10-6-15,-1-5-3 16,-3-4 0-16,0-4-3 15,-1-2 1-15,-1 3-1 16,2-2 1-16,-2 6-2 0,2 2 0 16,1 9-12-16,-1 3-31 15,5 5-79-15,3-2-86 16,3 2-251-16</inkml:trace>
  <inkml:trace contextRef="#ctx0" brushRef="#br0" timeOffset="45999.9399">10402 9751 568 0,'2'0'40'16,"-2"0"-3"-16,2 0-17 15,-2 0 14-15,0 0-3 16,0 0-21-16,0 0-11 0,1 2 3 16,1 0 0-16,3 0 1 15,7-2-1-15,-4 0 3 16,5 0 1-16,0-2-6 15,1-8 3-15,-1 0 0 16,-5 0 0-16,-2-2-2 0,-3 0 3 16,-3 3 7-16,0-1 2 15,-2-1-1-15,-6 3 8 16,-2 5-6-16,-2 3-6 16,0 0-12-16,-5 5 1 15,1 10 3-15,2 5 0 16,0 2-2-16,2 7 2 0,5 0 0 15,6-1-1-15,1 1 0 16,7-3 1-16,9-4-2 16,8-4 2-16,4-8 1 15,2-2 1-15,2-8 1 16,3 0-1-16,3-8 0 0,-6-4-1 16,-1-4 1-16,-4 0-1 15,-6-4 0-15,-5 3 0 16,-4-2 0-16,-4 1 2 15,-2 5-3-15,-5 2 0 16,3 3 1-16,-1 3-1 0,4 2-4 16,3 3-14-16,0 0-11 15,4 0 2-15,3 2 14 16,-3 6 9-16,1 5 3 16,-7 4-3-16,-1 3 4 15,-1 2-3-15,0 1 3 16,-3-1 0-16,2-5-30 0,8-8-194 15</inkml:trace>
  <inkml:trace contextRef="#ctx0" brushRef="#br0" timeOffset="46874.8865">11176 9682 558 0,'0'-15'119'15,"0"1"-110"-15,-7 3 27 16,-4 4 20-16,-3 4-31 16,-5 3-15-16,0 0 2 15,-3 5-11-15,-3 9-2 0,1 2 1 16,5 0 0-16,4-1 0 15,7-5 1-15,3 1-2 16,5-8 1-16,1-3-6 16,11 0 4-16,7 0 8 15,0-1-2-15,5-7-1 0,-3 2-3 16,-1 2 0-16,-4 2 2 16,2 2-4-16,-2 0 3 15,1 12 4-15,-3 8 2 16,-1 9-1-16,-3 8-1 15,-3 6 2-15,-3 9-5 16,-4-1-1-16,-2 1 2 0,-9-3-3 16,-3-9 2-16,-6-5-1 15,0-12 0-15,3-9 3 16,-3-7 0-16,5-7 1 16,3-2 2-16,5-15-3 0,3-8-3 15,4-7 0-15,7-6-16 16,12-3-26-16,3-4-66 15,11 1-92-15,1 1-207 16</inkml:trace>
  <inkml:trace contextRef="#ctx0" brushRef="#br0" timeOffset="47249.8559">11442 9682 586 0,'0'-4'30'15,"0"1"-7"-15,0 3 2 16,-6 0-13-16,2 0 3 15,1 0-6-15,1 5-2 0,0 0-3 16,2-1-1-16,0-1-1 16,0-3 1-16,0 0-1 15,7 0 8-15,5-3 4 16,2-6-9-16,1-4-2 0,0 1-2 16,-3-4 0-16,0-1 0 15,-5 2 2-15,-7-5 10 16,0 2 3-16,-4 2-5 15,-11 3 1-15,0 6-1 16,-5 7-2-16,1 0-6 0,-3 17-2 16,7 2-1-16,4 8 0 15,4 5-1-15,7 2-1 16,0-2 2-16,13 0 1 16,3-1-2-16,6-8 1 15,1-8 1-15,7-3-12 16,6-11-19-16,4-1-40 15,3-11-28-15,1-10-210 0</inkml:trace>
  <inkml:trace contextRef="#ctx0" brushRef="#br0" timeOffset="47906.0627">11862 9546 699 0,'0'-16'57'15,"1"4"4"-15,3 2-26 16,2 5-19-16,1 5-8 15,0 0-10-15,2 13-1 16,2 4 1-16,-1 5 2 0,-1 3-1 16,-4 3 1-16,0-3 0 15,-3 0 0-15,-2-5-1 16,0-4 4-16,0-5-3 16,0-6 1-16,0-2-1 15,3-3 3-15,2 0 3 16,2-3 6-16,4-7-4 0,2-1-5 15,2-7-2-15,2-5 1 16,-1 1 0-16,-1-3-1 16,-1 2 0-16,-1 3-1 15,-3 5 1-15,-3 7-1 0,-1 8-3 16,-2 0-2-16,1 13-3 16,-2 5 4-16,1 6 2 15,1 4 2-15,2-2 2 16,1 2-2-16,1-2 0 15,1-2 1-15,5-4-10 0,-1-5-28 16,6-9-41-16,4-6-83 16,4 0-242-16</inkml:trace>
  <inkml:trace contextRef="#ctx0" brushRef="#br0" timeOffset="48124.7975">12549 9405 206 0,'0'-2'586'16,"-3"-8"-569"-16,-13 10-12 16,6 5-5-16,-4 16 16 15,0 4-8-15,5 6-3 0,2 2-4 16,5 2 0-16,0-6 3 16,2 2 7-16,0-6-1 15,4-3-1-15,6-3-4 16,5-6-2-16,5-3-3 15,5-8-29-15,3-2-65 0,8-5-240 16</inkml:trace>
  <inkml:trace contextRef="#ctx0" brushRef="#br0" timeOffset="48531.0118">12881 9436 594 0,'-6'0'18'0,"0"-2"-20"15,5 2-2-15,1 0 8 16,0 5 3-16,0 2-3 16,0 0 5-16,0-2 5 0,7 1 2 15,-1-2 1-15,1-1 3 16,7-3-4-16,-4 0 6 16,5 0-7-16,2-3-8 15,0-4-4-15,-1-3-1 16,-2-1-1-16,-5 1-1 0,-4-1 5 15,-1-1 8-15,-4 3 3 16,-4 0-5-16,-6 2-5 16,-7 3 5-16,0 4 5 15,-7 0-7-15,2 8-7 16,0 7-2-16,2 12 1 16,1 6 1-16,6 2-1 0,6 4 1 15,3-2-2-15,4 1 0 16,11-8 2-16,12-3 2 15,9-11 7-15,8-7 1 16,7-9-7-16,-1 0-3 16,1-10-36-16,-2-14-153 0</inkml:trace>
  <inkml:trace contextRef="#ctx0" brushRef="#br0" timeOffset="51593.6806">5397 11255 382 0,'0'-9'105'0,"0"-2"-59"16,0 1 46-16,0 3-30 16,0 1 3-16,0 2-27 15,0 4-14-15,0 0-18 16,0 10-15-16,0 7 6 16,0 8 6-16,0 6 0 15,0 4 0-15,2 3 0 0,1-3-2 16,-1-4 1-16,2-8 0 15,2-4-1-15,-1-8 0 16,0-5-1-16,0-4 0 16,3-2 3-16,1-4 3 15,0-9-1-15,1-2-1 0,2-3-3 16,-6-1 1-16,1 2-1 16,-1 3 1-16,-2 3-1 15,-2 4 5-15,-2 3-3 16,2 4-3-16,1 0-3 15,1 6-5-15,2 4 5 16,3 4 3-16,1 2 1 0,2 0 0 16,3 0-1-16,-1-1 0 15,2-3 1-15,0-1-2 16,-1-4 2-16,1-3 0 16,2-4 0-16,-2 0-1 15,-1-7 3-15,-2-8 2 16,1-2-3-16,-6-5 3 0,1-4 4 15,-4-5 2-15,-3 1-2 16,-2-4-2-16,0 3 0 16,0 5 0-16,0 2 0 0,-5 7-7 15,-1 6 1-15,1 5-4 16,2 5-1-16,-2 1-19 16,3 1-34-16,2 5-40 15,0-1-128-15</inkml:trace>
  <inkml:trace contextRef="#ctx0" brushRef="#br0" timeOffset="52781.3">5852 11622 355 0,'-2'0'8'15,"0"0"-1"-15,2 0 8 16,0 0-11-16,-2 0-4 0,2-1 0 15,-1 1 0 1,1 0-30-16,0 0-34 0,0 0-41 16</inkml:trace>
  <inkml:trace contextRef="#ctx0" brushRef="#br0" timeOffset="54000.358">5814 11589 202 0,'-2'0'227'16,"-3"0"-192"-16,1 0 37 16,0-2-27-16,1 0-16 0,-1 2-9 15,1 0-2-15,-2 0-6 16,1 0-9-16,-1 0 1 15,-3 6 1-15,3 2-2 16,0 5 0-16,-1 3 0 16,1 0 2-16,1 2 3 15,4-1 3-15,-2 3-5 16,2-5-2-16,0 0-1 0,3-2-3 16,5-4 2-16,1-4-1 15,6 0-5-15,-1-5 9 16,4 0 0-16,0-10 3 15,0-3-8-15,-2-3-2 16,-3-2 8-16,-3-3-1 0,-5 3 12 16,-3-1 6-16,-2-1-13 15,0 3-2-15,-5 2 0 16,-6 4-1-16,-2 2-1 16,3 6-8-16,-1 3 2 15,0 0 1-15,4 0-3 0,2 0-54 16,5 1-38-16,0-1-160 15</inkml:trace>
  <inkml:trace contextRef="#ctx0" brushRef="#br0" timeOffset="58860.1319">5746 10705 418 0,'-6'-6'20'0,"1"-4"29"16,1 3 31-16,1 0-24 15,3 4-7-15,-4-5-5 16,4 5-11-16,0-1-13 0,0 4-5 16,0 0-3-16,0 4-12 15,0 7-4-15,4 6 4 16,1 6-2-16,0 8 4 15,0 5 0-15,0-1 0 16,-3 3 0-16,-2-4-3 16,0-2 4-16,0-6-3 15,0-8 1-15,0-4-1 0,0-4 1 16,0-7 0-16,0-3 2 16,0-3 6-16,1-10 23 15,3-2-24-15,-1-4-7 16,1-6 3-16,3-2-5 15,1 1 2-15,-1-1 1 0,0 4-2 16,1-1-1-16,0 7 0 16,-1 1-1-16,2 5 0 15,-2 2 1-15,2 1-3 16,0 6 4-16,0 0-6 0,2 2-9 16,-4 0-9-16,0 0-10 15,0 2-37-15,0 3-28 16,-1 2-43-16,-4-4-142 15</inkml:trace>
  <inkml:trace contextRef="#ctx0" brushRef="#br0" timeOffset="59094.527">5782 10812 375 0,'-4'4'15'0,"3"-1"50"15,1 2-29-15,0-3 4 16,8 4 2-16,3 1 0 16,5 0-13-16,2 2-12 15,2 0-2-15,0 0-7 16,-1 0-5-16,1 0-1 0,-2 2-2 16,2-5-37-16,-5 2-56 15,-1-5-59-15</inkml:trace>
  <inkml:trace contextRef="#ctx0" brushRef="#br0" timeOffset="59297.5866">6062 10858 287 0,'-4'0'315'15,"1"-1"-297"-15,1-1 12 16,2 2-13-16,2 0 2 0,8-1-20 15,4-1 6-15,5 2-1 16,1-2-1-16,2-2 0 16,0 1-4-16,-2-1-55 15,-6 1-41-15,-1-1-75 0</inkml:trace>
  <inkml:trace contextRef="#ctx0" brushRef="#br0" timeOffset="59500.7296">6133 10808 275 0,'-5'-1'288'16,"0"-2"-216"-16,0-1-11 15,3 4-37-15,2 0 5 16,0 0-21-16,0 2-13 16,0 4 5-16,0 4-3 15,5 2 4-15,-1 1 1 16,-1 2-1-16,1 2 0 0,-1 2-37 15,-1-5-65-15,3-4-138 16</inkml:trace>
  <inkml:trace contextRef="#ctx0" brushRef="#br0" timeOffset="59750.7225">6264 10700 482 0,'0'-14'139'0,"0"2"-67"16,0 5 15-16,0 4-37 0,0 3-22 16,0 6-27-16,0 8-6 15,0 6 5-15,5 5 4 16,-2 4-1-16,2 4 1 16,-1 0-2-16,-4-2-1 15,0-4 1-15,0-1-1 0,0-2-17 16,0-8-26-16,-2-3-52 15,-1-10-148-15</inkml:trace>
  <inkml:trace contextRef="#ctx0" brushRef="#br0" timeOffset="61048.0186">6832 11223 455 0,'-5'0'34'16,"3"0"21"-16,2 0-9 15,0 0 11-15,12 0-29 16,2-2-26-16,8 0 3 0,0 1 0 15,5-1-2-15,0 2-2 16,-1 0 1-16,1 0-2 16,0 0-5-16,-3 0-91 15,-7 0-55-15,-7 0-209 16</inkml:trace>
  <inkml:trace contextRef="#ctx0" brushRef="#br0" timeOffset="61235.4681">6827 11396 464 0,'-6'9'17'0,"6"-2"3"0,0-4 12 15,16 1 16-15,12-1 5 16,4-3-17-16,5 0-20 16,9 0-12-16,0-5-3 15,1-3-2-15,-8-5-100 16,0-5-212-16</inkml:trace>
  <inkml:trace contextRef="#ctx0" brushRef="#br0" timeOffset="62204.1378">7978 10998 696 0,'-4'-7'15'0,"-3"0"1"15,2 7 11-15,1 0-19 0,0 10-8 16,2 8 5-16,1 4-3 16,1 2 3-16,0 4-4 15,0 0 1-15,3-3-2 16,2-4 1-16,2-1 1 15,-1-7-3-15,1-5 2 16,0-2-4-16,5-6 1 0,-2 0 12 16,1-2-2-16,0-7-5 15,-1-2 0-15,-1-1-2 16,-1-1 2-16,-3 2 1 16,-1 5 2-16,-2-2 4 15,-2 3 7-15,0 3-4 16,0 2-11-16,3 0-8 0,-1 3-5 15,1 9 2-15,2 0 11 16,3 1-2-16,5 2 0 16,-1 0 3-16,4-1-4 0,3-5 3 15,-2-2-3-15,5-5 1 16,-2-2 4-16,1 0-1 16,-3-11 0-16,0-3 1 15,-3-2-3-15,-3-2 0 16,-5-2 4-16,-1-5-4 15,-4 2 14-15,-2-5 1 16,0-3-6-16,-10 5-4 0,1-1-2 16,1 7-8-16,-1 6 4 15,1 6-7-15,1 8-15 16,2 0-45-16,3 13-100 16,0 0-140-16</inkml:trace>
  <inkml:trace contextRef="#ctx0" brushRef="#br0" timeOffset="62610.3522">8504 11325 196 0,'-4'5'470'15,"1"-2"-448"-15,-2 3-17 0,1 3-4 16,0 2 3-16,2 1 2 16,0 8 3-16,-1-1-10 15,1 4 5-15,2-1-1 16,0 1-1-16,0-2 0 16,0-5-1-16,0-1-2 0,2-4-3 15,5-8 4-15,4-1 4 16,1-2 4-16,5 0 4 15,-2-11-7-15,2-5-2 16,-3 0-1-16,-1-7-1 16,-4-2 1-16,-2 0 1 0,-5 0 10 15,-2 1 3-15,0 7-2 16,-6 4-3-16,-6 8-10 16,-6 5-9-16,-2 0 1 15,1 11-25-15,-3-1-39 16,0-2-125-16</inkml:trace>
  <inkml:trace contextRef="#ctx0" brushRef="#br0" timeOffset="63375.9222">8538 10502 163 0,'0'-5'517'0,"0"0"-466"15,0 3-1-15,0 2-38 16,0 2-15-16,0 10-13 16,5 4 14-16,3 7 3 15,-1 4 0-15,2 2 3 16,-4 1 1-16,1-4 5 0,-1-2-5 16,-3-3-3-16,-2-9-1 15,2-2 0-15,-2-6 1 16,0-1 0-16,0-3 3 15,1 0 3-15,1-5 13 0,2-8 7 16,3-6-28-16,6-5-1 16,-1-7 3-16,5 1-4 15,-2 2 6-15,4 3-8 16,-4 6 5-16,4 1-1 16,-4 6-1-16,-3 6-4 15,0 3 4-15,-2 3-32 0,-2 0-10 16,-8 9-43-16,0 3-42 15,0 0-162-15</inkml:trace>
  <inkml:trace contextRef="#ctx0" brushRef="#br0" timeOffset="63547.8348">8614 10657 652 0,'0'0'72'16,"0"0"-15"-16,0 0-45 15,10 1-17-15,4 3 12 0,3 2 1 16,5 1-6-16,3-2-1 16,-3 4 0-16,-1-2-56 15,-3-4-101-15,1-3-394 16</inkml:trace>
  <inkml:trace contextRef="#ctx0" brushRef="#br0" timeOffset="64704.0747">8369 10411 447 0,'-5'-15'39'0,"-1"0"41"0,3 1 3 16,1 5-16-16,0 4-13 16,0-1-9-16,2 6-14 15,0 0-22-15,0 4-15 16,0 8-12-16,2 10 17 15,3 4 2-15,1 12 0 16,1 9 0-16,-3 7-2 0,-1 3 3 16,-1 4-1-16,0-7 0 15,1-4-12-15,3-14-24 16,5-10-29-16,5-11-53 16,4-14-1-16,7-1-157 15</inkml:trace>
  <inkml:trace contextRef="#ctx0" brushRef="#br0" timeOffset="64969.6749">8795 10378 716 0,'-3'-6'44'0,"0"1"5"16,3 5-29-16,0 0-17 15,8 0-18-15,6 7-6 0,4 5 31 16,0 8-10-16,5 3 3 16,-4 9-5-16,-4 6 2 15,-8 6 9-15,-7 3-5 16,0 3 1-16,-14-4-4 16,-6 0-5-16,-2-4-41 15,0-14-72-15,2-9-308 0</inkml:trace>
  <inkml:trace contextRef="#ctx0" brushRef="#br0" timeOffset="65516.5354">9206 11061 219 0,'-12'3'301'16,"4"-3"-234"-16,3 0-1 16,1 0-7-16,4 0 0 0,0 0-25 15,4 0-26-15,12 0-19 16,9 0 11-16,13 0 11 15,8-7-4-15,12-2-2 16,5-2-15-16,0-3-103 0,-1-4-115 16</inkml:trace>
  <inkml:trace contextRef="#ctx0" brushRef="#br0" timeOffset="66063.3561">9818 10770 699 0,'-3'-9'41'0,"1"0"-11"16,2 4-11-16,2 1-4 0,8 2-12 15,-1 2-1-15,4 0-4 16,3 9 0-16,-3 3 1 15,1 5 1-15,-4 1 2 16,-2-1-2-16,-1 1 0 0,-5 2-1 16,-2-8 3-16,0-1-1 15,0-2-1-15,0-6 0 16,0-3 3-16,0 0 4 16,0-3 2-16,2-8-7 15,0-5-3-15,3-5 0 16,0-1 3-16,5-3-1 0,-3-2 0 15,3 2 0-15,1 4-4 16,0 5 3-16,-1 5-6 16,3 6 2-16,0 5 3 15,-2 3-2-15,-1 15 0 16,1 7 2-16,-1 7 0 16,-3 10 0-16,-2 8 2 0,-4 8-2 15,-1 6 3-15,0 4 1 16,-6 9 1-16,-3-2-3 15,-1 4-1-15,3-8 1 16,5-2 2-16,2-4-3 0,0-10-7 16,13-11-3-16,2-9-2 15,5-10-3-15,7-13-17 16,6-10-46-16,3-2-96 16</inkml:trace>
  <inkml:trace contextRef="#ctx0" brushRef="#br0" timeOffset="88189.3465">10669 10504 214 0,'-9'0'96'16,"1"0"-34"-16,1-4-3 15,-3 0-22-15,3 0 9 0,-2-2 6 16,2 0-6-16,1 1 14 16,4-2 9-16,1 0-30 15,1 2-15-15,0-2-7 16,11 1-13-16,7 3-7 16,2 3 2-16,7 0 2 15,-2 2-5-15,3 12 4 0,-1 8-2 16,-4 5 2-16,-4 14-1 15,-5 1 1-15,-6 7 0 16,-1-2 1-16,-6-5 3 16,-1-4-5-16,-1-9 5 15,-9-10-5-15,0-6 4 16,-3-6 1-16,0-7 5 0,3 0 3 16,-3-3-4-16,2-12 2 15,3-2 4-15,1-6-9 16,2-1-7-16,5-1 1 15,0 5-1-15,0 1-1 0,8 5-2 16,2 0-6-16,1 8-10 16,4 3-8-16,-1 1-25 15,2 2-54-15,0 0-47 16,-1 2-222-16</inkml:trace>
  <inkml:trace contextRef="#ctx0" brushRef="#br0" timeOffset="88673.6886">10470 10939 452 0,'-18'2'69'16,"4"-2"6"-16,3 0-4 0,5 0-15 15,6 0-11-15,2 0-14 16,20 0-24-16,10-2-4 16,14-5 7-16,7 0 3 15,9-4-6-15,6 2-3 16,-4 2-2-16,-1-2 1 15,-7 2-3-15,-8 1 2 0,-7 5-4 16,-11 1-20-16,-4 0-36 16,-10 0-40-16,-7 1-34 15,-7 5-74-15</inkml:trace>
  <inkml:trace contextRef="#ctx0" brushRef="#br0" timeOffset="90564.5116">10530 11148 172 0,'-6'-7'327'0,"3"-1"-268"15,-2 0 21-15,5 1 2 0,0 0-24 16,7-3-38-16,6 5-11 16,4-2-7-16,2 5 6 15,5 2-4-15,-2 0 0 16,-2 11 0-16,2 3-3 15,-5 5 5-15,-1 8-4 16,-8 2-1-16,-1 3-1 0,-6 4 1 16,-1-2 0-16,0-4 1 15,-8-3-1-15,-2-8 0 16,-2-4-1-16,-1-6 2 16,-3-6 1-16,3-3 2 15,1 0-1-15,-1-11 1 16,5-6-1-16,2-3-1 0,4-1-2 15,2-3-2-15,0 5 0 16,7-1-3-16,8 6 0 16,-1 3-12-16,4 2-18 15,4 6-36-15,-3-1-43 0,1 4-38 16,-1-1-140-16</inkml:trace>
  <inkml:trace contextRef="#ctx0" brushRef="#br0" timeOffset="91095.7304">10876 11157 576 0,'0'-9'28'15,"0"0"26"-15,0 1 26 16,0 3-22-16,0 4-29 16,0 1-16-16,0 0-12 15,0 8-4-15,0 5 0 0,0 1 3 16,0 6 2-16,0 1-3 15,2 1 1-15,1-1 1 16,-1-5-1-16,1 2 1 16,2-9-2-16,0-2 0 15,2-3 1-15,0-4 0 0,0 0 3 16,2-7 3-16,2-4-3 16,-2-5-1-16,0 3-1 15,0-1 1-15,-6 2-2 16,3 3 1-16,-5 1-2 15,-1 7 3-15,0 1-7 0,0 0 0 16,2 3 0-16,0 6 4 16,2 5 1-16,2 2 0 15,0-1 1-15,1 2-1 16,5-4 0-16,-2 2 2 16,2-7-5-16,5-2 2 0,-1-4-1 15,-1-2-5-15,-1 0 14 16,-1-10-4-16,-1-2 1 15,-2-4-2-15,0-3 2 16,-3-3-4-16,-4-6 6 16,1-1-3-16,-4-2-1 15,0 4-2-15,-2 3 1 0,-3 4-1 16,-2 6-1-16,0 5-2 16,-1 3-19-16,1 1-51 15,2-5-150-15</inkml:trace>
  <inkml:trace contextRef="#ctx0" brushRef="#br0" timeOffset="110845.7527">12406 10499 278 0,'2'0'70'0,"0"0"-7"16,-1-6-11-16,-1 3 11 0,2-1-13 16,0 1-4-16,-2-2-4 15,1-1-3-15,1-1-8 16,-2 2-4-16,0-1-4 15,0 1-1-15,-3-1-5 16,-9 5-13-16,-10-1-11 16,-7 2 6-16,-5 0-1 0,-7 2 5 15,1 5-2-15,-1 4 1 16,5 1-3-16,4-1 1 16,8-4 1-16,9 3 1 15,3 0-5-15,10-3-1 16,2 1-3-16,7 2 3 15,12-2 5-15,4-1-1 0,6 0 4 16,3 1-1-16,-1-1-1 16,1 0-2-16,-9 2 1 15,-3 0-2-15,-7 2 0 16,-8 5 0-16,-5 2-5 0,-8-3 6 16,-11 4-3-16,-3 4 5 15,-3-6 0-15,-4-1 1 16,5 1-2-16,2-4 1 15,5-1-1-15,7-6-1 16,3 1 0-16,7-1-1 16,2-5-5-16,17-1 2 0,10 0 7 15,9 0 3-15,5-1-4 16,8-5 0-16,-2 1-22 16,-2 3-46-16,-6-2-65 15,-8 2-120-15</inkml:trace>
  <inkml:trace contextRef="#ctx0" brushRef="#br0" timeOffset="111501.9566">11878 11037 595 0,'0'-3'20'0,"0"-5"23"16,0 3 30-16,0 5-20 15,7 0-42-15,2 0-9 16,4 7-2-16,-3 6 1 15,3 7 0-15,0-1 0 16,-3 6 1-16,-6-4-2 0,1 2-2 16,-5-6 3-16,0-3 0 15,0-3 1-15,0-6-2 16,0-3 0-16,-2-2 6 16,2-2 2-16,0-9-3 15,0-1-3-15,2-6-4 0,6-2 4 16,2 1 0-16,1-1-2 15,4 4-2-15,-3 4-1 16,1 5 1-16,-1 3 0 16,-1 4 2-16,0 4-3 15,-2 8 2-15,-1 6 0 0,2 2 2 16,-1-1 0-16,-2 2 0 16,1 1 0-16,2-4 0 15,-1-4 0-15,1-3-11 16,5-6-29-16,1-3-60 15,2-2-52-15,2-7-246 16</inkml:trace>
  <inkml:trace contextRef="#ctx0" brushRef="#br0" timeOffset="111689.4518">12304 11055 585 0,'-3'-2'34'0,"3"-2"24"15,0 1-3-15,8 1-13 16,6 1-28-16,1-1-4 16,4 0-7-16,3 2 0 0,0 0-2 15,-5 0-5-15,3 2-82 16,-6 1-55-16,-4 4-91 16</inkml:trace>
  <inkml:trace contextRef="#ctx0" brushRef="#br0" timeOffset="111845.7336">12381 11128 474 0,'-14'7'52'0,"1"2"2"16,6-4-15-16,5 3-11 15,2-1-21-15,0 0-7 16,12-2 0-16,5 0 3 0,2-1 4 16,4-4-41-16,5 0-80 15,0-2-153-15</inkml:trace>
  <inkml:trace contextRef="#ctx0" brushRef="#br0" timeOffset="112033.1691">12698 11023 549 0,'0'-2'146'0,"-3"-1"-93"16,-1 3-11-16,3 0-28 15,1 3-3-15,0 13-15 16,0 5 4-16,1 4 3 15,1 6-1-15,0 1 0 0,-2-2 0 16,0 1-1-16,0-8-24 16,0-4-94-16,0-13-138 15</inkml:trace>
  <inkml:trace contextRef="#ctx0" brushRef="#br0" timeOffset="112908.1096">12160 9983 690 0,'0'-7'32'0,"0"2"10"16,0 5-10-16,2 0-10 16,1 8-24-16,-1 10 1 15,1 6 4-15,-1 6 2 0,-2 2-5 16,0-2 2-16,0-1-1 16,0-2 0-16,-7-8 0 15,2-6 0-15,0-6-1 16,-3-5 4-16,1-2 3 15,2-5-1-15,1-12-2 0,3-2-3 16,1-8 0-16,0-2-1 16,5 1 1-16,2-1 0 15,1 6-1-15,-1 5-2 16,-2 9 3-16,0 6-3 16,2 3-3-16,1 3 0 15,1 14 3-15,1 2 1 16,3 8 1-16,-1 3 0 0,5 0-1 15,-5 1 1-15,0-6 0 16,3-2 0-16,1-5 1 16,-1-8-2-16,0-4 3 0,0-5-1 15,1-1 6-15,2-8-1 16,-6-10-1-16,2-5-1 16,-4-10-1-16,-3-2 1 15,-2-5 1-15,-2 0-1 16,-3 2-1-16,0 6 0 15,0 5 1-15,-3 11-1 16,-2 9-7-16,-2 7-4 0,4 0-59 16,-1 0-165-16</inkml:trace>
  <inkml:trace contextRef="#ctx0" brushRef="#br0" timeOffset="121892.0361">11512 10422 371 0,'-2'-5'18'0,"0"-1"37"16,1 3 16-16,1-1-11 15,0 2-19-15,0 0-5 16,0 1-8-16,0 1-8 16,0 0-5-16,0 0-9 15,0 9-10-15,0 1 0 0,3 10 6 16,1 5 5-16,1 4-3 16,-3 3-4-16,1-1 2 15,-3-2 0-15,3-5 0 16,1-2 0-16,0-3 0 15,0-7-26-15,1-3-54 16,-1-5-90-16</inkml:trace>
  <inkml:trace contextRef="#ctx0" brushRef="#br0" timeOffset="122516.9775">11434 10774 419 0,'-5'1'59'0,"-2"-1"-27"16,4 0 33-16,1 0-7 15,2 0-7-15,0 0-9 16,14-5-27-16,6-1-15 16,3-1 5-16,8 0-1 0,1 0-1 15,0 0-2-15,-1 1 0 16,-4 2 0-16,-1 3-15 15,-1 0-59-15,-6 1-40 16,-9 0-150-16</inkml:trace>
  <inkml:trace contextRef="#ctx0" brushRef="#br0" timeOffset="122860.6959">11514 10849 453 0,'-4'0'83'0,"2"0"-33"16,2 0 11-16,2 0-29 15,9-6-5-15,3 4-7 16,0-2-4-16,0 4-12 16,1 0-2-16,-4 0-2 0,2 4 0 15,-6 5 1-15,-2 2-4 16,-3 3 0-16,-2 5 3 15,-7 1-4-15,-4 3 7 16,-5-2-6-16,2-3-7 0,1 0 9 16,4-5-1-16,4-6 6 15,5-2-5-15,0-3 0 16,10 0-3-16,8-2 6 16,3 0-1-16,8-2 2 15,-2-3-14-15,2-6-127 16,-4-3-248-16</inkml:trace>
  <inkml:trace contextRef="#ctx0" brushRef="#br0" timeOffset="123485.6654">11402 10067 405 0,'-5'-2'29'0,"-1"2"-3"16,1 0-8-16,0 0 6 15,-1 0 9-15,-1 2 5 16,0 7-17-16,2 4-12 16,-1 4 4-16,0 10 4 0,3 9-5 15,-2 10-1-15,-1 7-3 16,3 12-2-16,-4 8-1 15,-1 6 1-15,-1 4 14 16,1 1-4-16,1 5-6 16,4 2 2-16,3 2-2 0,0-4 0 15,4 4-6-15,12-2 1 16,4 0-3-16,3-4-2 16,6-1 1-16,1-4 0 15,2-5-61-15,-3-11-57 16,-2-12-58-16</inkml:trace>
  <inkml:trace contextRef="#ctx0" brushRef="#br0" timeOffset="125782.3656">13275 10042 441 0,'-4'-14'23'0,"1"-1"28"16,1 3 17-16,1 3-16 15,1 2-11-15,-4 1 3 16,4 5-8-16,0 1-16 0,0 1-15 16,0 17-10-16,0 11 3 15,0 14 6-15,0 19 3 16,0 13 3-16,0 16 0 16,0 12-4-16,-2 7 1 0,0 0 0 15,2-8-6-15,0-8 1 16,13-14 1-16,2-14-2 15,5-14-1-15,6-17 1 16,3-8-5-16,-2-14-52 16,3-13-76-16,1-11-288 15</inkml:trace>
  <inkml:trace contextRef="#ctx0" brushRef="#br0" timeOffset="126594.8161">13650 10404 697 0,'-3'-8'18'0,"1"0"-3"16,-2 5 3-16,4 3 5 16,0 0-8-16,0 0-13 0,4 12-7 15,-1 4 4-15,1 6 3 16,1 4-4-16,-1 1 3 15,2 0 1-15,-1-2-2 16,2-7 1-16,0-2-7 16,3-10-4-16,-4-4-3 0,5-2 13 15,-1-2 10-15,-2-6-7 16,3-7 0-16,-3 1-1 16,0-4 0-16,1 3 1 15,-6 1 1-15,-1 4 0 16,2 3-2-16,-4 3-3 0,0 4-1 15,0 0-2-15,0 3-1 16,1 5 5-16,1 2-1 16,3 2 2-16,0 0-2 15,2 3 1-15,1-3 1 16,6-2-4-16,-2 1 3 16,3-4-3-16,0-2 5 0,2-5-1 15,-1 0 1-15,-1-1 0 16,-2-10 2-16,-2-3 6 15,0-2 0-15,-2-5 1 16,-4 0 0-16,0-3-5 16,-5-1-1-16,0 0 1 0,0 5-1 15,0 3-2-15,-3 2-2 16,-6 10-7-16,1 5 0 16,-2 0-31-16,1 13-55 15,4 2-71-15,-2 3-372 16</inkml:trace>
  <inkml:trace contextRef="#ctx0" brushRef="#br0" timeOffset="126969.8312">14096 10711 546 0,'-8'5'81'0,"3"3"-81"15,-2 2 7-15,2 3 24 16,-1 2-1-16,5 3-19 0,1 1-6 16,0 1-3-16,0-2 1 15,0 3-2-15,5-3-1 16,2 0 1-16,0-5-3 16,2-6 0-16,4-3 3 15,-1-4 6-15,4 0 14 0,-2-11 5 16,3-5-16-16,-3-2-4 15,-1-3 2-15,-1-1 7 16,-7-1 0-16,-1 2 0 16,-4 1-5-16,0 4-4 15,-12 3-5-15,-2 6 2 16,-5 3-7-16,1 4 2 0,2 0-41 16,-2 0-37-16,8 0-35 15,4 0-220-15</inkml:trace>
  <inkml:trace contextRef="#ctx0" brushRef="#br0" timeOffset="127204.1489">14337 10520 573 0,'0'0'13'16,"1"0"18"-16,13-3-21 16,6-1 16-16,1 1-16 15,6-2-8-15,-1 0-1 16,1 2 0-16,-4 2-1 0,-5-5-83 16,-5 4-96-16</inkml:trace>
  <inkml:trace contextRef="#ctx0" brushRef="#br0" timeOffset="127407.2644">14444 10396 623 0,'0'-8'67'16,"0"5"11"-16,0 1-40 16,0 2-10-16,0 2-19 0,0 9-14 15,2 8 6-15,1 4 0 16,1 11 2-16,-3-1-2 15,3 4 1-15,-1-4 0 16,2-1-22-16,0-5-66 16,2-11-95-16,3-9-197 15</inkml:trace>
  <inkml:trace contextRef="#ctx0" brushRef="#br0" timeOffset="127938.4684">14678 10353 673 0,'0'-10'49'0,"0"3"-11"15,0 7-11-15,2 0-20 16,-2 11-9-16,1 2 2 16,1 6 1-16,2 4-1 0,-3-1 2 15,1 0-2-15,1-3 0 16,1 1 1-16,-2-6 0 15,1-3 0-15,2-4-2 16,0-2 1-16,0-3-1 16,2-2 3-16,0 0-2 15,-1-2-9-15,-1-7 8 0,1-2 1 16,-1-1 1-16,0 1 0 16,0-3 1-16,0 5-2 15,0 2 4-15,-3 4 5 16,1 3-4-16,-1 0-8 0,0 3-2 15,3 4 4-15,-2 4 1 16,1 1 0-16,4-1 0 16,0-4 1-16,1 0-1 15,6-3 0-15,-3-4-1 16,0 0 5-16,3 0-2 0,-1-11 2 16,-1 0-2-1,1-3 1-15,-2-6-1 0,-4-1 1 16,-1-2 8-16,-3-6 1 15,-4 1-3-15,0 3 0 16,0 4 10-16,-4 2-9 16,-1 12-8-16,-2 6-4 15,0 1-9-15,1 7-23 0,4 9-19 16,-1 0-74-16,3 0-205 16</inkml:trace>
  <inkml:trace contextRef="#ctx0" brushRef="#br0" timeOffset="128141.5879">15017 10579 515 0,'2'13'36'16,"0"-1"23"-16,3 8 8 0,-2 5 6 16,3 5-38-16,-3 5-17 15,-1 6-2-15,4 3-6 16,-6-4-8-16,0 1 2 15,0-5-5-15,-3-8-29 16,-2-11-70-16,2-16-115 16</inkml:trace>
  <inkml:trace contextRef="#ctx0" brushRef="#br0" timeOffset="128782.1632">15404 10256 667 0,'-5'-7'34'0,"5"1"11"16,0 3-19-16,4 3 1 15,6 0-26-15,5 0-2 16,-1 0 5-16,1 7-5 16,-3 6 2-16,-1 5-2 15,-9 0 0-15,-2 3 1 16,0 2-1-16,-5-3 1 0,-5-1 2 16,0-2-1-16,1-5 1 15,1-5-1-15,5-5-1 16,1-2 1-16,2 0 7 15,0-9 6-15,9-7-9 16,4-4-2-16,3-5 4 0,0-4-4 16,0-1-1-16,0 2-2 15,-3 1 3-15,-4 4 1 16,-4 5 6-16,-3 5 3 16,-2 8-1-16,0 4-6 15,0 1-6-15,0 1-6 0,0 13-1 16,0 4 6-16,0 5 2 15,4 4-5-15,4 3-18 16,2 2-3-16,2 1-13 16,2-1-71-16,1-7-71 15</inkml:trace>
  <inkml:trace contextRef="#ctx0" brushRef="#br0" timeOffset="129141.5091">15698 10557 578 0,'0'0'115'16,"0"0"-75"-16,0 1-11 16,0 8-22-16,0-2 4 15,3 5-3-15,2 2-2 16,1 6-4-16,-3-3 1 16,1 0-2-16,-3-3 0 0,2-2 1 15,-3-5-3-15,0-2 4 16,2-5-1-16,1 0 4 15,-1-5 6-15,5-7-6 16,0-2-2-16,3-5 8 16,0-5 9-16,0 2-1 0,-1 0-6 15,-1 3 0-15,-3 6-6 16,0 3-5-16,-1 10-6 16,1 0-3-16,-3 8-1 15,4 6 4-15,-1 2-1 16,2 6-9-16,0-1 0 15,3-4-2-15,0 2-12 0,-1-1-16 16,4-10-73-16,-4-4-84 16</inkml:trace>
  <inkml:trace contextRef="#ctx0" brushRef="#br0" timeOffset="130328.9361">13504 10192 373 0,'5'-11'30'0,"-5"3"33"0,2 0-9 16,-2 4 10-16,0 1-16 15,0 3-4-15,0 2-20 16,0 16-28-16,0 10 4 15,0 13 9-15,0 13 10 0,-7 15 1 16,7 11-5-16,0 10-4 16,0-2-6-16,12-4 0 15,10-7-3-15,8-14-4 16,6-15-59-16,7-18-22 16,6-16-123-16</inkml:trace>
  <inkml:trace contextRef="#ctx0" brushRef="#br0" timeOffset="130844.5445">15816 9939 573 0,'0'0'42'15,"6"3"-23"-15,7 15-13 16,8 5 14-16,7 9 10 0,6 16 6 15,4 8-3-15,-1 11-15 16,-1 10-5-16,-7 11-4 16,-9 4-2-16,-11-3-4 15,-8-6 0-15,-1-14 0 16,-12-14-3-16,-4-12-21 0,0-17-9 16,6-9-18-16,-2-13-21 15,7-4-83-15</inkml:trace>
  <inkml:trace contextRef="#ctx0" brushRef="#br0" timeOffset="131063.2443">16383 10338 707 0,'0'0'16'0,"0"-5"-19"16,14 1 7-16,10 3-2 16,5-5 1-16,6 1 0 15,6-2-7-15,0-4-76 16,-2-3-82-16</inkml:trace>
  <inkml:trace contextRef="#ctx0" brushRef="#br0" timeOffset="131563.2157">16813 10055 529 0,'-4'-2'135'0,"2"0"-119"16,2 2-5-16,0 0-9 15,0 9-7-15,7 2 2 0,4 4 3 16,0-2 1-16,5 1-2 15,2-3 6-15,1-4-2 16,1-5-1-16,1-2 0 16,-2 0 1-16,-3-10-3 15,0-3 1-15,-5-3 0 16,-4-2 1-16,0 0 1 0,-3-1 0 16,-4-1 14-16,0 4 12 15,0 2-1-15,0 1 1 16,0 6-9-16,0 5-7 15,0 2-13-15,0 7-7 16,1 9-1-16,9 9 7 16,-1 9 2-16,0 3 0 0,2 8-1 15,-8 5-1-15,-1 2 1 16,-2-2-1-16,0-2 2 16,-10-5-1-16,0-6 0 15,0-10 0-15,-4-5 0 0,1-7 0 16,-2-5-2-16,-1-9 5 15,-1-1 1-15,0-3 0 16,4-12 0-16,2-1-8 16,6-1-6-16,3-1-10 15,2 0-44-15,7 4-52 0,6-1-78 16</inkml:trace>
  <inkml:trace contextRef="#ctx0" brushRef="#br0" timeOffset="131953.8172">17181 10435 588 0,'0'5'83'0,"1"1"-94"0,3 2 13 15,-2 3 5-15,-1 3 14 16,-1-1-8-16,0 0-2 15,2-1-2-15,-2-4-2 16,0-1-2-16,0-4 2 16,0-3 2-16,0 0 5 15,0-3 3-15,0-7-6 0,0-4-5 16,4-1 4-16,4-3 6 16,4 1-8-16,0 1-3 15,-1 2-3-15,2 3-1 16,0 5-3-16,-1 3 1 15,0 3 1-15,-1 0-3 0,-2 9 0 16,2 7 2-16,-2 3-2 16,0 3 4-16,0 1-1 15,-2 0-1-15,-1-1 3 16,-1-6-1-16,-2-2-7 16,1-8-69-16,-1-6-144 0</inkml:trace>
  <inkml:trace contextRef="#ctx0" brushRef="#br0" timeOffset="132297.5834">17306 9640 663 0,'7'13'-11'0,"15"10"12"16,14 8 7-16,5 13 27 0,8 12-4 16,1 8-9-16,-5 14-11 15,-8 12-7-15,-13 6 0 16,-17 2-3-16,-7-5 1 15,-17-4-1-15,-11-14 2 16,-2-13-3-16,-4-14 3 16,-2-8-2-16,-1-12-4 0,2-7 3 15,1-10-49-15,1-11-96 16</inkml:trace>
  <inkml:trace contextRef="#ctx0" brushRef="#br0" timeOffset="133891.2008">17475 9507 436 0,'-2'-11'33'0,"2"1"-3"15,0-4 13-15,10 6 0 16,-2-1-17-16,3 4-12 16,0 3-3-16,-2 2-4 0,-2 0-5 15,0 5-2-15,-3 8-2 16,-2 3 2-16,-2 2 1 15,0 1 2-15,0 1-3 16,0-4 1-16,0-2 0 16,0-3 1-16,-2-4 1 0,2-1 8 15,0-6 4-15,12 0 3 16,4 0 7-16,6-6-3 16,3-5-16-16,2 3-4 15,2-3-1-15,-5 4 0 16,-5 0 0-16,1 3-2 15,-1 2-34-15,-2-2-71 0,3-1-132 16</inkml:trace>
  <inkml:trace contextRef="#ctx0" brushRef="#br0" timeOffset="134438.0173">17714 9229 572 0,'-4'-7'9'16,"4"4"17"-16,2 3 12 15,16 2-3-15,9 16-24 16,11 11 7-16,10 16 7 15,13 14-7-15,6 15-7 0,-4 17 2 16,-5 12-5-16,-9 19 0 16,-16 13-6-16,-17 3 0 15,-16 3 1-15,-8-4-2 16,-14-8 0-16,-9-14 1 16,-3-14-1-16,-4-9 0 15,2-6 2-15,-3-10 0 16,3-10 11-16,0-10 7 0,3-9-1 15,5-10 1-15,4-11-7 16,4-12-6-16,5-3-4 16,2-7-1-16,2-4 2 15,1-2-2-15,-2-11-31 0,4-6-86 16,-1-8-297-16</inkml:trace>
  <inkml:trace contextRef="#ctx0" brushRef="#br0" timeOffset="135719.214">7166 12677 596 0,'-9'0'61'0,"2"0"8"16,3 0 3-16,4 0-30 16,0-2-26-16,12 0-13 15,10 2-3-15,7 0 0 0,5-2 3 16,4 2-1-16,4 0-8 16,-7 0-52-16,-4 2-37 15,-9 5-73-15,-12 0-185 16</inkml:trace>
  <inkml:trace contextRef="#ctx0" brushRef="#br0" timeOffset="135875.4317">7233 12869 585 0,'-17'14'34'0,"10"-7"-13"16,7-2 7-16,0-2 7 16,18-3 7-16,10 0-4 15,6-2-20-15,8-5-14 16,4-4-3-16,-2-5-89 15,1 0-206-15</inkml:trace>
  <inkml:trace contextRef="#ctx0" brushRef="#br0" timeOffset="136703.4823">8376 12659 586 0,'-7'-32'26'16,"0"3"16"-16,0 4 33 0,1 7-5 16,3 7-34-16,1 8-13 15,-3 3-7-15,3 7-20 16,0 12-2-16,2 7 5 16,0 6 2-16,0 5-2 15,0 2 2-15,2 1-1 0,7-4 0 16,3-3 0-16,1-4-12 15,1-10 1-15,3-8 3 16,0-3 3-16,-2-8 3 16,-1 0 5-16,-1-13 2 0,1-3-1 15,-5-5-2-15,-1-1 0 16,-1 2 0-16,-4 1 2 16,0 4 0-16,-1 5 2 15,-2 2-3-15,0 8-1 16,0 0-4-16,2 0-7 0,-2 11 3 15,2 3 6 1,-1 3 0-16,4 4 0 0,2-1 1 16,3-1 0-16,1-3-1 15,5-2 0-15,1-4-1 16,4-5-2-16,-1-5 2 16,-1 0 3-16,-1-7 0 15,1-8 2-15,-4-2-2 0,-1-8 1 16,-6 2 0-16,-3-4-2 15,-3-2 3-15,-2 1 7 16,0 3 1-16,-7 2-7 0,-1 5-3 16,-2 3-3-16,1 8-1 15,1 7-3-15,1 0-6 16,2 11-31-16,3 7-19 16,2-1-87-16,0 5-189 15</inkml:trace>
  <inkml:trace contextRef="#ctx0" brushRef="#br0" timeOffset="137094.0758">8861 12953 451 0,'0'5'149'0,"0"-1"-106"16,-5 1 9-16,-3 1 10 15,1 3-18-15,0 1-30 16,0 5-8-16,1 0-4 0,3 5 0 16,-1 2-2-16,3 1 0 15,1 0 0-15,0-1 1 16,0-1-2-16,8-6-3 16,0-4-3-16,4-5 1 15,2-4 2-15,1-2 5 16,2-8 4-16,2-6-2 0,-2-4 1 15,-2-3-5-15,0-4 4 16,-6 1-2-16,-6-2 2 16,-3 3-1-16,0 5 0 15,-5 2 10-15,-10 5 3 16,-1 5-11-16,-4 4-7 0,1 2 2 16,-1 0-19-16,0 5-32 15,6-2-63-15,4-3-189 16</inkml:trace>
  <inkml:trace contextRef="#ctx0" brushRef="#br0" timeOffset="137719.0319">8911 12102 614 0,'0'-14'20'15,"0"3"44"-15,0 2-13 0,0 9-8 16,4 0-23-16,2 5-20 15,1 15-3-15,5 5 6 16,-2 7 1-16,0 4-2 16,-3 1-1-16,-5 1-1 15,-1-5 1-15,-1-5 2 16,0-6 0-16,0-7-4 0,-1-8 1 16,-3-5 3-16,1-2 4 15,3-11 2-15,0-10-6 16,0-4-3-16,7-2 2 15,4-3 3-15,3 1 1 0,-2 1 0 16,7 6-3-16,-1 2-3 16,1 5 2-16,-1 4-3 15,0 4 0-15,-2 5 0 16,0 2-1-16,-3 0-25 16,-4 5-19-16,-4 6-45 0,-3-3-59 15,-2 0-5-15</inkml:trace>
  <inkml:trace contextRef="#ctx0" brushRef="#br0" timeOffset="137890.8974">9001 12250 526 0,'0'2'46'0,"0"3"-11"16,5-1-4-16,7 1 21 15,5 1-16-15,3 1-19 16,2 0-12-16,-1 1-4 15,-3 2 2-15,-4-3-23 0,-8 2-90 16,-6-6-94-16</inkml:trace>
  <inkml:trace contextRef="#ctx0" brushRef="#br0" timeOffset="138140.8796">8784 12008 618 0,'-4'-4'27'0,"-6"-3"14"15,5 7-17-15,0 7-10 16,2 12-11-16,1 6 10 16,0 10-3-16,0 4-5 15,2 5-1-15,0 2-3 16,0 3 0-16,6-5 2 15,7-5-31-15,4-8-70 0,7-12-45 16,1-13-32-16</inkml:trace>
  <inkml:trace contextRef="#ctx0" brushRef="#br0" timeOffset="138359.6078">9118 11920 704 0,'0'-16'43'16,"2"5"-3"-16,11 6-34 16,1 5 0-16,8 5-5 0,3 12 0 15,-1 9 1-15,2 11-1 16,-5 10 2-16,-5 6 1 16,-8 12-2-16,-8-1 0 15,-2 4 0-15,-16-6-14 16,-4-7-88-16,1-7-71 0</inkml:trace>
  <inkml:trace contextRef="#ctx0" brushRef="#br0" timeOffset="138828.3274">9483 12717 521 0,'-11'2'83'16,"3"-2"-20"-16,3 0 1 15,3 0-18-15,2 0-12 0,0 0-17 16,15 0-14-16,6-2-1 16,8-1 1-16,10 0 2 15,6-5-3-15,2 1-29 16,5-2-49-16,-3-1-54 16,-3-6-99-16</inkml:trace>
  <inkml:trace contextRef="#ctx0" brushRef="#br0" timeOffset="139359.5608">10005 12432 670 0,'-2'-9'49'0,"1"0"-5"15,1 2-20-15,0 5-11 16,1 2 7-16,6 6-23 15,2 6 2-15,4 8 1 0,-1 6 1 16,2 3-2-16,-6 3 2 16,1 0-1-16,-4-3 1 15,0-4-1-15,-5-6-1 16,3-8-8-16,-3-4 2 16,0-5 6-16,0-2 3 15,0-4 7-15,0-8-6 0,0-4-3 16,0-6 1-16,4-4 2 15,-1-5 10-15,4-1-1 16,2 0-2-16,0 4-7 16,0 5-3-16,3 3-2 15,0 8 0-15,0 4-2 0,3 8 0 16,-5 0 4-16,2 9-1 16,0 9-2-16,-2 7 1 15,2 7 1-15,0 11 1 16,-4 5-1-16,-1 7 0 0,-5 8 1 15,-2 1 0-15,0 2 1 16,0-3 0-16,-5-1 1 16,0-5-2-16,1-4 0 15,2-8 1-15,2-4-1 16,0-5 0-16,7-9 0 16,10-5 0-16,6-10-1 15,5-2 0-15,10-8 5 0,4-2-14 16,1-7-68-16,0-13-127 15</inkml:trace>
  <inkml:trace contextRef="#ctx0" brushRef="#br0" timeOffset="142687.5342">10831 12050 409 0,'-1'-12'60'0,"-3"-3"-16"0,0 2 27 15,0 0-9-15,2 4-5 16,-1 0-7-16,1 3-5 16,1 5-18-16,-1 1-10 15,-2 0-11-15,3 16-10 16,-3 12 1-16,1 14 4 16,-4 18 4-16,2 15 2 0,2 23 2 15,-1 9 1-15,3 6-5 16,1 3-1-16,0-2-2 15,1-10 0-15,11-19-1 16,7-8-2-16,1-19 2 16,4-15-2-16,7-16-5 15,1-16-23-15,7-11-24 16,1-13-107-16,1-17-342 0</inkml:trace>
  <inkml:trace contextRef="#ctx0" brushRef="#br0" timeOffset="143453.1126">11685 12302 483 0,'7'-15'111'15,"-6"1"-67"-15,1-2 25 16,-2 2-4-16,0 1-26 15,-3 3-16-15,-12 2-10 16,-7 3-13-16,-4 5-2 0,-9 0-1 16,-4 2 5-16,-2 7-2 15,0 2 1-15,6 1-1 16,6 1 1-16,8-1-2 16,8-1-1-16,6-2 3 15,7 3-5-15,2-1 1 16,16-2 0-16,7 2 3 0,8 1 1 15,4-1 0-15,-1-1 0 16,1 1-1-16,-8-2 1 16,-7 0-1-16,-13 2-1 15,-8-1-2-15,-2 3-2 16,-18 5 4-16,-9 0 1 16,-6 3 2-16,-4-1-2 0,0 1-5 15,4-3-4-15,6 0 9 16,8-6 1-16,6-4-3 15,10-2 2-15,4 0-1 16,14-3-11-16,11-3 10 0,13 0 3 16,7 0 1-16,7-3-6 15,2-6-9-15,-2 2-17 16,-9 3-7-16,-6-1-33 16,-11 3-56-16,-11 2-109 15</inkml:trace>
  <inkml:trace contextRef="#ctx0" brushRef="#br0" timeOffset="144015.5695">11151 12821 694 0,'-2'0'39'0,"-2"-4"-38"0,4 1 32 16,0 3 3-16,0 0-19 15,9 2-16-15,3 7-1 16,0 5 1-16,2 0 0 16,-1 6 1-16,-5 0-2 15,-1 1 0-15,-5-3 0 0,-2 0-2 16,0-6-4-16,0-3 1 16,0-3 2-16,-3-6 6 15,1 0 3-15,2-10 1 16,0-2-6-16,0-4-2 0,5-4 2 15,3 2 1-15,1 0-2 16,-2 2 5-16,1 6-6 16,4 3 1-16,-2 3-5 15,2 4 6-15,-2 0-3 16,1 4 1-16,0 6 1 16,-2 7 1-16,-2 1-2 15,0 2 1-15,-2 2-3 0,-1-2 6 16,1 0-9-16,1-5-38 15,1-6-63-15,4-3-3 16,3-6-76-16</inkml:trace>
  <inkml:trace contextRef="#ctx0" brushRef="#br0" timeOffset="144187.4284">11549 12845 577 0,'-1'-4'10'0,"1"-2"27"16,0 3 8-16,12-2-8 16,3-1-34-16,4 2-2 15,3 1 1-15,3-1 0 16,-5 2-28-16,-1 1-105 0,-7 1-103 16</inkml:trace>
  <inkml:trace contextRef="#ctx0" brushRef="#br0" timeOffset="144343.6749">11569 12915 465 0,'0'2'157'0,"0"-2"-140"16,13 0-15-16,7 0 1 16,7 0 3-16,5 0-26 15,2-5-78-15,2-4-131 0</inkml:trace>
  <inkml:trace contextRef="#ctx0" brushRef="#br0" timeOffset="144546.7827">11936 12798 424 0,'0'-4'196'0,"-8"-7"-135"0,4 6 31 16,3 2-26-16,-3 3-27 15,4 0-31-15,0 0-13 16,0 12-2-16,0 6 6 15,0 7 1-15,0 3 0 16,0 4 1-16,0-1 1 0,0-1-16 16,0-6-45-16,2-10-91 15,0-11-176-15</inkml:trace>
  <inkml:trace contextRef="#ctx0" brushRef="#br0" timeOffset="145296.733">11583 11947 631 0,'0'-3'26'0,"0"3"-1"16,0 0-30-16,0 14 5 0,0 0 6 15,0 5 1-15,0 1-2 16,-1-2-2-16,-3-3-1 16,2-3-1-16,1-3 1 15,-1-6 2-15,0-3 2 16,2 0 7-16,0-8 16 15,0-8-14-15,0 1-9 16,2-4 0-16,5-1-3 0,0 0 0 16,0 4-2-16,-1 2-1 15,-1 3 1-15,-3 6 6 16,0 1 3-16,-2 4-3 16,3 0-7-16,1 2-6 0,1 9 4 15,1 0 2-15,3 6 0 16,3 0 0-16,1-2 0 15,3 6-1-15,0-7 0 16,0-2 3-16,2-4-2 16,0 0 1-16,0-6 0 15,0-2 1-15,-2 0 3 0,-1-11 2 16,-3-3 6-16,-1-4-2 16,-2-6-4-16,-2 1 2 15,-3-4 3-15,-3 1-1 16,-1-1 2-16,0 4 1 15,0 4-4-15,-1 5-3 0,-3 3-4 16,1 4-4-16,1 4-3 16,0 3-7-16,2 0-39 15,0 0-36-15,0 0-256 16</inkml:trace>
  <inkml:trace contextRef="#ctx0" brushRef="#br0" timeOffset="146765.3718">12472 11861 107 0,'-7'-20'501'16,"2"0"-482"-16,-3 3 26 15,5 3 9-15,-1 7-11 0,4 6-11 16,0 1-7-16,0 17-20 16,0 12-13-16,0 19 10 15,4 16 11-15,-3 19-5 16,-1 19 4-16,0 16-6 16,0 9-1-16,-3-1-3 15,3-5 1-15,2-11-1 0,16-21-3 16,11-22-2-16,5-17-19 15,3-16-18-15,6-21-16 16,1-13-71-16,-3-22-177 16</inkml:trace>
  <inkml:trace contextRef="#ctx0" brushRef="#br0" timeOffset="147405.9776">12859 12180 549 0,'0'-10'137'0,"0"4"-103"16,-3 2-2-16,1 4-8 16,2 6-15-16,0 12-9 15,0 5 1-15,0 4 2 0,0 7 0 16,0 0-1-16,0-4-1 16,2 0 0-16,4-6 1 15,0-5-2-15,1-8-2 16,3-4 1-16,1-5 2 15,2-2 5-15,1-6-5 0,2-4 4 16,-1-6-3-16,-3-2 0 16,0 0 1-16,-4 0-2 15,-3 2 0-15,-1 4 0 16,-1 1 0-16,-3 5 0 16,0 6-1-16,0 0-6 0,0 6-2 15,0 6 7-15,0 5 1 16,0 2 0-16,0-1 1 15,6 0-2-15,3-4-2 16,0-1-1-16,3-8 0 16,3-2 2-16,2-3 2 15,0 0 1-15,2-7 1 0,0-7-1 16,-3-4 1-16,-2 0-1 16,-3-5 0-16,-4-2 4 15,-5 1 7-15,-2-5 4 16,0-2-9-16,-2 5-4 0,-5 1 0 15,-2 6-4-15,0 7-2 16,-1 11-3-16,2 1-25 16,1 5-57-16,2 9-97 15</inkml:trace>
  <inkml:trace contextRef="#ctx0" brushRef="#br0" timeOffset="147780.9324">13341 12484 504 0,'-7'7'24'16,"0"2"-27"-16,-1 2 14 15,1 5 23-15,2 0-9 0,2 3-17 16,1-1 1-16,2 3-5 15,0-3-3-15,0-2 1 16,3-1-2-16,6-3-1 16,6-3-1-16,-3-5 2 15,7-4 5-15,-2 0 5 16,1-6 5-16,1-6-7 16,-2-2-2-16,-4-4-3 0,-4-2 11 15,-6-1 19-15,-3-1 2 16,0 1-7-16,-7 3-16 15,-7 2-12-15,-4 5-5 16,-4 6 6-16,4 5-20 16,1 0-81-16,2 0-81 0</inkml:trace>
  <inkml:trace contextRef="#ctx0" brushRef="#br0" timeOffset="148280.9227">13613 12304 101 0,'-6'0'526'16,"3"0"-507"-16,-1-2 29 16,4 0 0-16,0-1-5 15,14 0-23-15,6 0-14 16,7 2-3-16,4-3-1 15,1 0 1-15,2 1-2 0,-1 1-6 16,-5-3-50-16,-2-1-53 16,-7-1-59-16</inkml:trace>
  <inkml:trace contextRef="#ctx0" brushRef="#br0" timeOffset="148468.3736">13784 12164 623 0,'-7'-4'56'16,"6"-1"-22"-16,1 5 1 16,0 0-14-16,0 5-9 15,0 8-13-15,0 4 7 0,5 8 0 16,-2 3-6-16,0 6 2 16,-1 0-1-16,1 2-4 15,3-8-92-15,0-5-140 16</inkml:trace>
  <inkml:trace contextRef="#ctx0" brushRef="#br0" timeOffset="149015.2196">14128 12077 711 0,'0'-4'9'0,"0"-19"7"15,0 21 13-15,0 2-14 16,2 13-18-16,0 11 2 16,-1 2 2-16,5 4 1 0,-5 2-1 15,3-1-1-15,-1-5 2 16,4-4-2-16,-4-4 2 16,0-4 0-16,3-7-2 15,-1-5-1-15,4-2 1 16,-1 0 7-16,2-2-4 15,0-5-1-15,2-7-1 0,-3 1 1 16,-3 0-1-16,0 1 1 16,0 3-1-16,-4 4-1 15,-1-1 1-15,-1 6-1 16,2 0-3-16,0 0-4 16,-2 8 6-16,3-1 1 0,1 4 0 15,3-1 0-15,1-1 0 16,0 0 0-16,6-2 0 15,1-3-1-15,1-4 2 16,0 0 0-16,2 0 0 16,0-9 0-16,-4-4 2 15,1-2-2-15,-5-5 1 0,2-3 0 16,-5-2-1-16,-4-6 10 16,-3 1 3-16,0-2-2 15,0 5-2-15,-1 7-4 16,-6 4-7-16,-3 14-4 0,-1 2-2 15,3 2-41-15,0 15-23 16,-1 0-59-16,6 6-233 16</inkml:trace>
  <inkml:trace contextRef="#ctx0" brushRef="#br0" timeOffset="149218.3206">14578 12370 517 0,'0'9'65'0,"0"1"3"16,0 6 9-16,0 1-17 15,0 4-37-15,0 0-16 16,0 4-2-16,0 0-4 16,2-2 3-16,1-3-5 15,-1-6-32-15,-1-6-70 0,3-8-72 16</inkml:trace>
  <inkml:trace contextRef="#ctx0" brushRef="#br0" timeOffset="149687.0438">14873 11979 500 0,'-3'-3'221'0,"3"-5"-222"16,0 8-12-16,1 0 13 0,8 5 5 16,3 8 7-16,-2 5-4 15,2 3-2-15,-4 1-5 16,-4 3 1-16,-3 0-1 16,-1-2-1-16,0-2 0 15,-3-7 2-15,-7 1-1 0,5-6 0 16,0-8 1-16,3-1 1 15,2 0 5-15,0-5-2 16,2-9-3-16,8-4-2 16,2-5 1-16,0-7 0 15,3-4 0-15,-1-2 10 16,1 1 0-16,-3-1-7 0,-5 7-1 16,-4 10-1-16,-3 4 11 15,0 11-7-15,-7 4-7 16,-3 1-2-16,-3 10 1 15,2 9 0-15,2 6 0 0,1 4 1 16,5 4 0-16,3 5-4 16,0 3-24-16,7-2-18 15,3-1-25-15,4-10-62 16,4-2-99-16</inkml:trace>
  <inkml:trace contextRef="#ctx0" brushRef="#br0" timeOffset="150077.6491">15209 12254 699 0,'-2'0'19'0,"2"0"-22"16,0 3-6-16,0 5 26 16,0 2 7-16,0 1-11 15,0 5-3-15,4-2-8 16,-2 0 6-16,-1 0-1 0,1 1 1 15,-2-6-1-15,2-2 0 16,-2-2-4-16,2-3 0 16,-1-2 0-16,3 0 5 15,-1-3 2-15,2-6-5 16,2-6-4-16,1-1-1 16,3-5 1-16,0 0 3 0,3-1 12 15,1 1 3-15,-1 3-12 16,-4 5-5-16,-2 8-1 15,-1 5-1-15,-2 0-1 16,-1 9-3-16,-1 5 1 16,2 7 2-16,0 3 2 15,2 4 0-15,0 1-2 0,0 1-24 16,1-5-27-16,1-4-121 16,-3-8-305-16</inkml:trace>
  <inkml:trace contextRef="#ctx0" brushRef="#br0" timeOffset="150640.1191">12885 11915 390 0,'-5'-11'24'0,"-6"4"59"16,4 4-5-16,-1 3-23 15,-2 12-32-15,0 14-14 0,-5 12 9 16,2 20 9-16,-3 16 0 16,5 15-7-16,3 14-9 15,6 1 0-15,2-6-6 0,19-10-2 16,13-17-1-16,17-19-4 15,14-20-4-15,16-16-56 16,9-16-136-16</inkml:trace>
  <inkml:trace contextRef="#ctx0" brushRef="#br0" timeOffset="151155.7048">15326 11801 596 0,'-2'-15'9'16,"1"5"17"-16,1 3 11 0,5 5 27 16,10 2-17-16,11 11-36 15,11 10 0-15,5 12 5 16,8 9-2-16,2 13 0 16,-4 10-4-16,-6 13-2 0,-10 10-3 15,-10 2-2-15,-13 1-3 16,-9-5 2-16,-5-11-14 15,-15-15-27-15,-6-13-18 16,3-19-34-16,0-12-16 16,5-14-52-16</inkml:trace>
  <inkml:trace contextRef="#ctx0" brushRef="#br0" timeOffset="151390.0925">16102 12120 534 0,'-6'0'137'16,"5"-4"-122"-16,1 3 30 0,7-3 13 15,8 3-35-15,9-1-24 16,5 2 2-16,5-4 0 15,1 4-27-15,1-4-98 16,-1-5-93-16</inkml:trace>
  <inkml:trace contextRef="#ctx0" brushRef="#br0" timeOffset="151874.3978">16594 11929 674 0,'-6'-1'20'16,"0"-1"-20"-16,4 2-3 16,1 2 10-16,1 6 0 15,0 0-6-15,0 6 1 16,6-4-1-16,6 1 0 16,2-4 3-16,4-2 1 0,2-3-3 15,0-2-6-15,-2 0-5 16,-2-5 6-16,-1-7 3 15,-7 0 0-15,-3-5 2 16,-1 3 0-16,-2-1 13 16,-2 3 15-16,0 0-1 0,2 6-8 15,-2 1-4-15,2 4-6 16,0 1-8-16,1 0-5 16,3 6-3-16,0 10 4 15,1 9 1-15,1 6 0 16,-2 2 0-16,-3 9 1 0,-1 0-2 15,-2 3 2-15,0-6-1 16,-5-3 0-16,-7-4 0 16,-2-7 0-16,0-7 0 15,-2-6 2-15,-3-6 2 16,0-5 1-16,-1-1 1 0,4-1-3 16,3-10-1-16,3-3 1 15,5-4-3-15,5 0-22 16,0-6-50-16,10-1-109 15,10 0-336-15</inkml:trace>
  <inkml:trace contextRef="#ctx0" brushRef="#br0" timeOffset="152858.8109">17021 12122 640 0,'-2'0'39'0,"1"-2"-31"16,-1 2 23-16,2 0-17 15,0 5-11-15,0 10-4 16,0 0 9-16,3 7-1 15,3-2-4-15,-1-1-1 16,-3-3 0-16,-1-1 1 0,-1-5 0 16,0-5 0-16,0-1 7 15,0-4 11-15,0 0 9 16,4-4 3-16,1-6-19 16,3-4-13-16,2-4-1 15,6-2 1-15,2-1-2 0,2-1 2 16,0 5 0-16,-6 2-3 15,0 8 3-15,-2 5-2 16,-5 2-1-16,-2 6-3 16,-2 10 4-16,3 3 0 15,0 4 2-15,1 2-1 16,2 0 1-16,1-3 0 0,3-4-1 16,1-4-15-16,1-7-35 15,2-4-44-15,2-3-41 16,-2-7-215-16</inkml:trace>
  <inkml:trace contextRef="#ctx0" brushRef="#br0" timeOffset="153186.903">17113 11576 700 0,'15'0'13'15,"12"0"-21"-15,13 0 16 0,9 13 32 16,5 8-1-16,1 11-5 16,-1 13-9-16,0 9-12 15,-8 11-5-15,-8 8-6 16,-10 9 2-16,-11 4-3 0,-12 3-1 15,-5 2 1-15,-19-4 1 16,-12-4 0-16,-3-14-9 16,-8-10-16-16,-2-15-10 15,2-12-29-15,5-17-77 16,8-12-382-16</inkml:trace>
  <inkml:trace contextRef="#ctx0" brushRef="#br0" timeOffset="156358.6775">17340 11367 472 0,'-1'-8'14'15,"1"-2"29"-15,0 5 22 16,0-2-30-16,5 1-7 0,11 5 1 16,4 1-9-16,7 0-4 15,10 9 1-15,7 11-1 16,4 10 0-16,2 12-4 16,-1 14-1-16,-1 11-6 15,-4 14-2-15,-7 6-1 0,-6 6-1 16,-7 6 3-16,-7 2-1 15,-8-2 5-15,-9-4 6 16,0 1-2-16,-14-1-4 16,-6-6-1-16,-3-3-3 15,-2-8 0-15,-2-6-3 0,0-8 0 16,-1-8 1-16,5-8 0 16,-1-11 0-16,0-9-5 15,4-9-23-15,1-18-62 16,2-2-144-16</inkml:trace>
  <inkml:trace contextRef="#ctx0" brushRef="#br0" timeOffset="157358.5926">13090 11669 491 0,'-3'-9'25'15,"1"0"4"-15,0 2 32 16,2 2-10-16,0 1-10 0,0 2-13 15,0 2-16-15,7 2-14 16,0 9 0-16,4 7 1 16,-4 5 1-16,-1 5 2 15,-3 3-1-15,-3 1 1 16,0-4-1-16,0-2 1 16,0-7 0-16,0-5-2 0,-3-5 1 15,-1-4 0-15,2-5 1 16,-1 0 6-16,1-1 5 15,2-12 2-15,0-5-4 16,0-1-3-16,4-3-1 16,4-2-5-16,4 2-1 0,2 3-1 15,0 0-3-15,4 3 2 16,0 6-1-16,0 1 3 16,0 1-2-16,-1 5-42 15,-2-1-24-15,-3 3-26 0,-3-1-66 16</inkml:trace>
  <inkml:trace contextRef="#ctx0" brushRef="#br0" timeOffset="157546.0938">13134 11753 450 0,'0'8'50'16,"0"0"-48"-16,8-1 16 15,5 2 17-15,5 2 7 16,1-1-26-16,1 1-12 0,-1-2-2 16,-4 0-3-16,-2-4-59 15,-4 1-58-15,-6-6-141 16</inkml:trace>
  <inkml:trace contextRef="#ctx0" brushRef="#br0" timeOffset="157889.8234">12927 11594 528 0,'-4'-7'23'0,"3"-1"27"16,-1 5-4-16,2 1-11 15,0 2-10-15,0 5-27 16,0 10-5-16,0 5 6 16,0 7 1-16,3 4 0 15,3 7 1-15,-1 3-1 0,0 0 1 16,2 0 1-16,-1-6-4 15,1-2-49-15,4-10-14 16,2-7-36-16,2-12-90 16</inkml:trace>
  <inkml:trace contextRef="#ctx0" brushRef="#br0" timeOffset="158171.0774">13139 11499 559 0,'0'-7'26'15,"2"2"-15"-15,12 3-11 16,9 2 3-16,4 2 2 16,4 8 8-16,1 7 9 0,0 4-5 15,-5 8-10-15,-4 4-4 16,-5 9-3-16,-9 8 0 15,-7-1 2-15,-2 1 2 16,0-2-1-16,-5-5-33 16,-1-8-11-16,5-14-37 0,1-9-145 15</inkml:trace>
  <inkml:trace contextRef="#ctx0" brushRef="#br0" timeOffset="158999.1089">15067 11414 513 0,'-4'-7'36'15,"1"-1"26"-15,3 5-12 0,0 3-15 16,0 0-16-16,0 1-21 16,5 14-1-16,-1 1 2 15,4 7 0-15,-5 4 1 16,-1 2 1-16,-2-1 1 0,0-1 1 16,0-4 0-16,0-7-2 15,0-2 0-15,0-5 1 16,0-7 0-16,0-2 3 15,0 0 13-15,1-7 18 16,5-6-24-16,-1-1-10 16,4-6 0-16,2-1-1 0,1-2 0 15,5 2-1-15,2-3-2 16,6 3-1-16,1 5 0 16,-1 0 1-16,4 7 4 15,-8 5-6-15,0 2-32 16,-2 2-17-16,-9 4-28 15,-3 3-30-15,-5 0-89 0</inkml:trace>
  <inkml:trace contextRef="#ctx0" brushRef="#br0" timeOffset="159186.6089">15146 11517 425 0,'-1'2'91'0,"1"0"-79"15,0 1-21-15,8 4 25 16,4 1 32-16,5-1-13 0,5 4-15 16,-1-1-13-16,-1 1-5 15,0-2 0-15,-6-2-38 16,-1-4-82-16,-8-3-133 16</inkml:trace>
  <inkml:trace contextRef="#ctx0" brushRef="#br0" timeOffset="159467.8241">14912 11296 550 0,'-1'0'22'16,"1"2"-19"-16,0 9-16 15,0 8 20-15,3 8 24 16,5 3-6-16,-1 7-10 0,0 3-7 16,0 5-5-16,0-1 0 15,-1-3-1-15,1-4 2 16,2-4-3-16,4-8-33 16,1-9-22-16,2-13-41 15,4-3-115-15</inkml:trace>
  <inkml:trace contextRef="#ctx0" brushRef="#br0" timeOffset="159717.8123">15236 11223 627 0,'-3'-4'35'16,"3"1"3"-16,5 3-31 15,14 2-4-15,6 10-1 0,6 6 12 16,3 7 20-16,0 7-13 16,-4 7-12-16,-6 9-6 15,-11 9 3-15,-11 8-6 16,-2 4 2-16,-15 1 1 16,-14-4-15-16,-8-7-75 15,-8-13-110-15</inkml:trace>
  <inkml:trace contextRef="#ctx0" brushRef="#br0" timeOffset="168327.2085">18364 9147 358 0,'0'-7'7'0,"0"3"16"16,0-1 22-16,0 1-1 16,0 1-11-16,0 1-3 15,0 0-2-15,0 2-10 16,0 0-3-16,0-2-5 15,0 2 1-15,0 0-6 16,0 0-1-16,0 0-6 0,0 9 0 16,0 3 0-16,-2 3 5 15,0 5 2-15,2 5-1 16,-2 3 2-16,1 5 0 16,1 1-2-16,0 6 1 15,0 2 0-15,0 3 0 0,3 5 1 16,-1-2-4-16,1-1 1 15,1-1-2-15,-4-1 1 16,0-4-1-16,0 0 1 16,0 0 4-16,0 0 2 15,0-4 2-15,-5 2 0 0,1-1 2 16,-1-2-8-16,3-2 2 16,-1-2-5-16,1 2 1 15,2-4-1-15,0 2 1 16,-2 0-1-16,2 0-1 0,0-1 1 15,0-1-1-15,0 2 0 16,0-4 0-16,0-3 1 16,-3 2 0-16,3 0-1 15,0-4 1-15,0 3 0 16,0-2-2-16,0 3 1 16,0 0 1-16,2-1 0 0,1 3 0 15,-1-1 0-15,1 1-1 16,1-3 0-16,-3 4 1 15,1-4 1-15,-2-1-2 16,0 2 0-16,0 0 0 16,0 0 1-16,0-2 0 15,-3 1-2-15,3-1 1 0,-2 0 2 16,2-4-2-16,-2 1 0 16,2-1 0-16,0-2 0 15,-1-2 0-15,1-3 0 16,-2 0 1-16,2-1-1 0,-2-4 0 15,2-3 0-15,0 0 1 16,-2 1 2-16,2-5 2 16,0-2 2-16,0 0-1 15,0 0 1-15,0 0-3 16,0 0 0-16,0 0-2 16,0 0-2-16,0-3-70 0,-1-12-250 15</inkml:trace>
  <inkml:trace contextRef="#ctx0" brushRef="#br0" timeOffset="169389.9665">18574 10841 354 0,'0'-11'108'0,"0"0"-74"15,0 0 35-15,0 7 0 0,0 0-35 16,0 3-22-16,0 1-6 15,0 1-11-15,0 11 1 16,0 5 4-16,0 4 2 16,0 4-2-16,-2 0-2 15,2 0 3-15,0-4 0 0,0-1 0 16,0-4-1-16,0-7 1 16,0-6-1-16,4-3-1 15,4 0 6-15,2-3 3 16,1-10-5-16,-1-1-2 15,1-2 1-15,-2 0 4 0,1 0 1 16,-2 5-3-16,-4 2-2 16,-2 2 1-16,-1 5-1 15,-1 2-4-15,0 0-8 16,0 9 7-16,0 2 2 16,0 3 2-16,4 2 0 15,-1 2 0-15,4-2 0 0,3-1-1 16,0-5 0-16,3 1-1 15,3-7 3-15,-2-4-2 16,1 0 3-16,1-4 0 16,-1-7 1-16,-5-3 8 15,1-2 10-15,-4-2-5 0,-1-4-3 16,-5 0-2-16,-1-3-2 16,0 3-2-16,0 1-3 15,0 4-2-15,-5 3-2 16,2 6-1-16,-3 4-1 15,2 4-9-15,2 0-45 16,2 6-16-16,0 2-28 0,0 4-85 16</inkml:trace>
  <inkml:trace contextRef="#ctx0" brushRef="#br0" timeOffset="169718.1165">18971 10902 407 0,'2'-6'97'0,"-1"-3"-56"16,1 2 27-16,2 0-10 16,-1 2-23-16,3-2-13 15,1 1-9-15,4 1-8 16,0 4-4-16,1-2-2 16,2 3 1-16,1 0-41 0,-1 0-74 15,-3 4-94-15</inkml:trace>
  <inkml:trace contextRef="#ctx0" brushRef="#br0" timeOffset="169874.3302">18995 11018 582 0,'1'0'25'15,"13"0"-19"-15,8-2 2 16,3-2-1-16,6 3-5 15,-1-2-2-15,-3-2-108 0,1 0-261 16</inkml:trace>
  <inkml:trace contextRef="#ctx0" brushRef="#br0" timeOffset="170530.5229">19465 10808 3 0,'1'-8'647'0,"1"1"-619"16,-2 0 9-16,2 3-7 16,-2 4-10-16,2 0-17 15,-2 11-9-15,0 3 4 16,0 3 2-16,0 2 1 0,1 0-1 16,1-1 2-16,3 0-2 15,-2-4 0-15,4-5-2 16,2-1 1-16,-1-5 0 15,4-3 1-15,-2 0 3 0,7 0-3 16,-5-3-3-16,0-7 3 16,-2-1 1-16,-1 1-1 15,-2-1 1-15,-2 3 0 16,-1 0 1-16,-4 5-2 16,0-1 3-16,0 4-5 15,0 0-3-15,0 0-1 0,0 5 5 16,-2 5 1-16,0 0-1 15,2 1 2-15,0 0-2 16,0-4 0-16,4 0-1 16,7-3-3-16,1-3 2 15,4-1 6-15,2 0 0 16,2-7-1-16,-2-5-1 0,1-1 1 16,0-3-1-16,-7-2 1 15,-2-2 2-15,-5 1 2 16,-5-4 1-16,0 0-2 15,0 1 4-15,-4 2-5 0,-4 7-2 16,1 3-2-16,2 4-52 16,-2 2-111-16</inkml:trace>
  <inkml:trace contextRef="#ctx0" brushRef="#br0" timeOffset="173249.9446">19833 11044 376 0,'0'-1'70'0,"0"-3"1"15,0 1-1-15,0-1-17 16,0 2-13-16,0-2-6 15,0 3-9-15,0-1-10 16,0 2-4-16,-2 0-3 16,0 0-3-16,1 0-10 15,-5 3 1-15,0 8 4 0,1 1 2 16,0 7-2-16,-2-4 0 16,2 5 1-16,1-2-3 15,2-4 5-15,2-1-5 16,0-3 2-16,4-4-1 0,6-2-5 15,7-3 2-15,2-1 4 16,3-1 2-16,2-9-5 16,-4 0 3-16,2-7 0 15,-5 2 0-15,-7-3 2 16,-5-2 0-16,-3 3-2 0,-2-1 1 16,0 5 0-16,-8 4 3 15,-6 6-6-15,-1 1 0 16,-5 2 2-16,2 0-52 15,2 2-42-15,2-1-102 16</inkml:trace>
  <inkml:trace contextRef="#ctx0" brushRef="#br0" timeOffset="174406.4127">19867 10197 444 0,'0'-9'100'0,"0"2"-81"16,0 2 39-16,0 3-14 0,0 2-6 15,2 0-15-15,3 7-29 16,-2 9 4-16,4 4 2 16,-1 6 0-16,-2 5 0 15,-2 0 2-15,-2-5-3 16,0-2 2-16,0-5 1 15,0-8-2-15,0-4 2 0,0-3-2 16,0-4 3-16,0 0 16 16,1-13 28-16,10-3-40 15,0-4-6-15,3-5 3 16,3-1 1-16,-2-2-2 16,4 3 0-16,-4 3-1 0,2 2-3 15,-1 7 1-15,-5 3-3 16,0 5 2-16,-3 5-3 15,2 0-46-15,-7 5-16 16,1 5-24-16,-4-1-51 16,0 0-302-16</inkml:trace>
  <inkml:trace contextRef="#ctx0" brushRef="#br0" timeOffset="174593.8973">20027 10305 381 0,'-2'3'180'0,"2"-3"-149"16,0 2-4-16,3-1 2 16,10 3 17-16,1 1-6 15,5 1-22-15,3-1-15 16,-2 2-1-16,0-2-4 16,0 3-38-16,-7-3-54 0,-6-3-46 15,-7-2-164-15</inkml:trace>
  <inkml:trace contextRef="#ctx0" brushRef="#br0" timeOffset="174859.5193">19809 10135 618 0,'-3'-2'29'0,"1"-2"-6"16,0 4 0-16,-1 0-18 16,-1 9-2-16,1 9-4 15,1 4 4-15,0 6-1 16,2 4-2-16,0 3 4 0,2-3-3 16,9-1 1-16,-1-2-3 15,5-6-54-15,2-5-43 16,3-9-36-16,2-7-153 15</inkml:trace>
  <inkml:trace contextRef="#ctx0" brushRef="#br0" timeOffset="175093.8694">19992 9956 603 0,'0'-17'35'15,"6"17"-7"-15,10 1-29 16,8 17 2-16,3 2 4 16,4 8 13-16,3 3-5 15,0 5-6-15,-6 4-3 16,-5 7-3-16,-10 4 0 0,-11 3-2 16,-2 3-34-16,-15-4-36 15,-6-3-121-15</inkml:trace>
  <inkml:trace contextRef="#ctx0" brushRef="#br0" timeOffset="175390.7303">20286 11046 752 0,'1'0'36'16,"-1"0"-32"-16,0 5-1 16,4 8-4-16,-4 1 4 15,0 6-2-15,0 5 0 16,0 1 0-16,0 3-2 15,0 0 1-15,-5-3-36 16,-2-4-54-16,6-8-79 0,1-7-272 16</inkml:trace>
  <inkml:trace contextRef="#ctx0" brushRef="#br0" timeOffset="175906.3247">20576 10687 480 0,'5'-17'254'0,"-3"4"-225"15,-2 5 7-15,0 8-19 0,0 1-14 16,0 16-7-16,0 2 3 16,0 6-1-16,2 3 4 15,0 1-1-15,2 0 0 16,1-8 1-16,-1-2-2 15,1-6-5-15,0-5-8 0,2-5 6 16,1-3 11-16,-1-3-1 16,2-6 0-16,4-6-2 15,-3 0 0-15,1 0 2 16,-3 0-3-16,-3 5 2 16,0 1-2-16,-3 5 0 0,-2 4-1 15,0 0-6-15,0 8 2 16,0 2 5-16,0 3 0 15,0 1-2-15,2-1-1 16,3-5-3-16,3-3 1 16,2-1 5-16,-1-4 1 0,1 0 2 15,3-2 1-15,0-7 5 16,0-5-2-16,-1 0 0 16,-2-4-1-16,0 0-3 15,-5-5 1-15,0 0-4 16,-3 2 0-16,0 1-2 0,-2 3 5 15,0 7-8-15,-2 10-24 16,-5 0-51-16,0 10-51 16,-1 4-79-16</inkml:trace>
  <inkml:trace contextRef="#ctx0" brushRef="#br0" timeOffset="176109.4246">20912 10929 595 0,'0'8'33'0,"0"3"-32"16,0 3 25-16,0 6 22 15,0 5 0-15,0 0-27 16,0 1-14-16,-2-1-5 16,-1 0 1-16,1-7-8 15,0-3-60-15,2-10-48 0,0-5-134 16</inkml:trace>
  <inkml:trace contextRef="#ctx0" brushRef="#br0" timeOffset="176671.8811">20985 10031 598 0,'2'-12'17'0,"-2"5"8"16,3 5 5-16,-3 2-2 15,1 5-17-15,1 11-20 16,0 8 9-16,0 4 1 0,-2 4 0 16,1 0 0-16,-1-1 0 15,0-1-1-15,0-7 0 16,-3-5 0-16,1-4 1 15,-4-7-1-15,6-3 2 16,0-4 4-16,0 0 3 0,0-4-2 16,0-5-2-16,6-1 3 15,-1-5 0-15,4 0-3 16,-2-5-1-16,3-2-3 16,-2 1 1-16,3-2-1 15,4-4-1-15,-1 5 1 0,2 1-1 16,-2 5-1-16,1 4-2 15,-1 4-1-15,-1 5 2 16,-4 3 0-16,1 0 1 16,-3 0-24-16,1 3-31 15,-1 3-22-15,-2 1-52 16,-1-3-138-16</inkml:trace>
  <inkml:trace contextRef="#ctx0" brushRef="#br0" timeOffset="176890.6306">21048 10121 520 0,'0'7'22'0,"0"0"-32"16,12 2 28-16,0 3 29 0,3 3-5 15,0-3-28-15,2 4-10 16,-3-4-3-16,-3 3 1 15,-2-6-13-15,-4-4-72 16,-5-5-109-16</inkml:trace>
  <inkml:trace contextRef="#ctx0" brushRef="#br0" timeOffset="177140.6207">20903 9928 562 0,'-3'0'32'0,"-3"0"-12"15,4 7-21-15,0 11 10 16,0 7 14-16,1 7 1 16,-1 5-9-16,0 6-9 0,-1 2-2 15,1-1-1-15,2 3-1 16,0-10 2-16,0-3-3 15,12-9-25-15,7-7-22 16,4-7-16-16,4-7-81 16</inkml:trace>
  <inkml:trace contextRef="#ctx0" brushRef="#br0" timeOffset="177374.9574">21165 9873 378 0,'0'0'231'0,"0"0"-224"15,15 14-9-15,6 7 7 16,2 8 6-16,6 5 12 16,-2 5-4-16,-1 6-4 0,-9 5 0 15,-9 8-8-15,-8 7-3 16,-19 0-2-16,-20 3-4 15,-10-4-103-15</inkml:trace>
  <inkml:trace contextRef="#ctx0" brushRef="#br0" timeOffset="177890.555">19390 10290 429 0,'0'-16'26'0,"0"3"33"16,0 8 16-16,0 5-24 16,1 0-11-16,5 18-33 15,-1 7-6-15,0 11 5 16,0 14 2-16,-3 8 1 0,-2 12-2 16,0 9 3-16,0 8 1 15,2 8-3-15,6-1-3 16,7-7-3-16,11-8-1 15,9-10-24-15,11-15-45 16,5-18-29-16,9-19-62 16</inkml:trace>
  <inkml:trace contextRef="#ctx0" brushRef="#br0" timeOffset="178374.8798">21429 10097 627 0,'0'4'30'0,"4"3"-19"15,5 9-12-15,0 11 9 16,3 16 18-16,4 10 1 16,1 11-5-16,-2 17-8 0,-3 7-6 15,-7 7-3 1,-5 2-5-16,-9 1 2 0,-14-4-1 16,-10-10-2-16,-4-7-13 15,-7-11 1-15,-4-9-11 16,-1-14-28-16,2-8-42 15,1-12-283-15</inkml:trace>
  <inkml:trace contextRef="#ctx0" brushRef="#br0" timeOffset="182656.1962">5675 14358 495 0,'0'-19'152'0,"0"3"-120"15,-3 6 15-15,1 6-2 16,2 2-22-16,0 2-13 15,0 6-8-15,0 11-9 16,0 8 5-16,0 7 10 16,4 6-4-16,1 3 0 0,1-2 1 15,1-4-4-15,0-4 0 16,2-10-1-16,0-3 1 16,0-9-1-16,0-5 0 15,2-4 0-15,0-7 8 16,-1-5-3-16,0-9-2 15,0-2-2-15,-1 0 0 0,-1 4 1 16,-1 1 0-16,-4 1-1 16,1 9-1-16,-3 2 1 15,1 5-1-15,2 1-3 16,-1 5-6-16,2 5 7 16,3 8 0-16,-1 0 5 0,4 2-3 15,2 1-2-15,-1-1 4 16,6-4-3-16,-4 0 2 15,5-5-8-15,-4-8 2 16,2-3 4-16,-2 0 1 16,0-10 1-16,-4-5 1 15,-1-4 1-15,-4-5-2 0,0-2 2 16,-6-1 1-16,0-2 6 16,0-3 3-16,-4 2 3 15,-2-1-1-15,-1 6 0 16,2 4-11-16,0 5-3 15,1 9 0-15,4 7-4 0,0 0-18 16,0 14-50-16,0 4-43 16,5 5-85-16</inkml:trace>
  <inkml:trace contextRef="#ctx0" brushRef="#br0" timeOffset="182890.5684">6198 14654 495 0,'0'8'97'0,"0"0"-42"16,0 5 36-16,0 2-24 16,0 6-39-16,2 2-18 15,1 4-6-15,-1 2-1 0,1 2-1 16,-2-2-2-16,-1-1 3 15,0-10-20-15,0-3-37 16,0-10-57-16,-4-5-118 16</inkml:trace>
  <inkml:trace contextRef="#ctx0" brushRef="#br0" timeOffset="183515.4949">6186 13758 619 0,'0'-5'14'15,"0"5"9"-15,0 0-7 16,0 12-22-16,0 11 5 16,5 4 4-16,0 8 2 15,-1 1-2-15,1 0 0 0,-1-6 1 16,-2-3-2-16,0-9 0 15,-2-8-1-15,0-8 5 16,0-2 26-16,0-9 43 16,0-11-45-16,0-3-25 15,3 0-1-15,4-8 5 0,2 0-4 16,6 2-1-16,0 1-4 16,6 4-2-16,2 3 0 15,1 6-1-15,4 5 1 16,-3 6 0-16,0 3-2 15,-3 1-22-15,-5 5-4 16,-5 9-31-16,-5 0-29 0,-7 1-73 16</inkml:trace>
  <inkml:trace contextRef="#ctx0" brushRef="#br0" timeOffset="183718.639">6256 13909 604 0,'-2'0'69'0,"2"0"5"16,0 0-39-16,10 0-27 16,5 4-6-16,5 1 4 0,5 0-1 15,5 2-3-15,-1 0-1 16,-2-1 2-16,0-1-7 16,0-3-61-16,-3-2-54 15,-3 0-91-15</inkml:trace>
  <inkml:trace contextRef="#ctx0" brushRef="#br0" timeOffset="183890.47">6541 13934 547 0,'-4'0'47'0,"4"0"-14"16,0 0-13-16,8 0-4 15,8 0 19-15,4-4-14 16,1-3-17-16,2 4 2 15,1-4-6-15,-7 1-24 16,-2-1-95-16,-6 2-85 16</inkml:trace>
  <inkml:trace contextRef="#ctx0" brushRef="#br0" timeOffset="184093.6916">6651 13815 526 0,'-4'-2'158'0,"3"2"-114"16,-5 0-26-16,6 2-21 16,0 12 4-16,0 2 2 15,0 2-1-15,0 3-1 16,4-2 1-16,1 5 0 16,-2-4-10-16,1-6-90 0,1-5-126 15</inkml:trace>
  <inkml:trace contextRef="#ctx0" brushRef="#br0" timeOffset="184281.1918">6796 13752 727 0,'-6'-5'47'15,"5"5"-10"-15,1 0-35 0,0 12-5 16,1 6 2-16,7 7 2 15,1 5 0-15,0 6 3 16,-1 5-3-16,-5-2 1 16,-3 0-57-16,-2-6-116 15</inkml:trace>
  <inkml:trace contextRef="#ctx0" brushRef="#br0" timeOffset="184687.4316">6072 13551 459 0,'-12'-6'124'16,"1"4"-98"-16,0 2-3 15,3 9-12-15,2 9 8 16,5 5-3-16,1 7-6 15,0 3-7-15,7 4-1 16,3 4 1-16,3 4-1 0,1-1 0 16,0 3 1-16,3-1-3 15,4-5-64-15,2-3-63 16,4-13-169-16</inkml:trace>
  <inkml:trace contextRef="#ctx0" brushRef="#br0" timeOffset="185140.506">6920 13533 576 0,'-1'-9'10'15,"-1"5"9"-15,2 4 20 0,2 2-23 16,8 10-29-16,7 12 16 16,0 4 0-16,3 8 1 15,1 5 3-15,-1 7 7 16,-5 6 2-16,-5-1-7 15,-3 4-4-15,-3-2-2 0,-4-5-7 16,-2-9-58-16,-10-10-84 16</inkml:trace>
  <inkml:trace contextRef="#ctx0" brushRef="#br0" timeOffset="185640.4634">7557 14500 392 0,'-5'0'219'0,"1"0"-190"16,1-2 9-16,3-3 6 15,0 1-11-15,12-2-19 16,8 1-13-16,6 2 1 15,8-3 0-15,1 1-1 0,5-1-48 16,-4-1-38-16,-2 0-70 16</inkml:trace>
  <inkml:trace contextRef="#ctx0" brushRef="#br0" timeOffset="185796.6967">7601 14600 592 0,'-5'7'20'0,"5"-4"-26"16,14-3 4-16,14 0 22 16,10 0 13-16,11 0-26 0,8-3-5 15,4-8-14-15,4-3-183 16</inkml:trace>
  <inkml:trace contextRef="#ctx0" brushRef="#br0" timeOffset="186484.1499">8696 14268 608 0,'0'-17'52'0,"0"3"18"0,0 6-3 16,0 0-31-16,0 6-16 15,-2 2-13-15,-2 7-11 16,-1 10 0-16,2 6 4 16,-2 5 0-16,1 6 0 0,2 1 1 15,2-4 0-15,0-4-1 16,0-5-2-16,6-8-9 16,4-5-3-16,0-7 4 15,4-2 8-15,-1-4 8 16,1-10-2-16,-2-3-3 15,-2 2 0-15,-2-3 1 16,-1 4 1-16,-3 1-3 0,-3 6 1 16,3 4-1-16,-4 3-1 15,2 1-6-15,1 10 2 16,0 3 2-16,5 0 5 16,1 4-1-16,2-3-3 0,2-5 2 15,1-3-3 1,4-7 3-16,-2 0 2 0,4 0-2 15,-4-12 3-15,0-3 0 16,-1-3 1-16,-1-1-2 16,-7-2 4-16,0-4 6 0,-7 1-1 15,0 1 1-15,-4 2-6 16,-4 5-6-16,-3 5 2 16,1 6-6-16,2 5 1 15,4 1-50-15,4 10-64 16,0 5-114-16</inkml:trace>
  <inkml:trace contextRef="#ctx0" brushRef="#br0" timeOffset="186671.6483">9087 14533 668 0,'2'7'59'0,"0"4"-51"16,3 3 12-16,-1 4 14 15,2 9-7-15,-1 3-15 16,0 2-1-16,-1 6-8 16,-4-1 0-16,0-2-1 0,-2-5-20 15,-9-13-65-15,-2-6-123 16</inkml:trace>
  <inkml:trace contextRef="#ctx0" brushRef="#br0" timeOffset="187265.3673">8989 13697 500 0,'0'-17'95'15,"0"3"-62"-15,2 7 38 16,1 4-39-16,2 3-2 0,5 3-20 16,-1 11-8-16,3 8 3 15,-1 3 1-15,-2 7-4 16,-2 0-1-16,-4-1 0 15,-1-1 0-15,-2-5 2 16,0-7-2-16,0-8 0 0,0-5 0 16,2-5 1-16,1-3 9 15,5-9-1-15,-1-6-6 16,5-4 0-16,1 1 4 16,5-1-2-16,0 1-5 15,4 0 0-15,1 5-1 0,-3 3-1 16,0 2 0-1,-3 6-27-15,-2 3-53 0,-6 2-64 16,-9 0-137-16</inkml:trace>
  <inkml:trace contextRef="#ctx0" brushRef="#br0" timeOffset="187437.2339">9148 13815 502 0,'6'1'79'15,"5"-1"-68"-15,5 4 4 16,0 1 7-16,2 4 9 0,2 2-19 16,-3 1-1-16,3 1-7 15,-5 1-1-15,-1-3-29 16,-7-3-63-16,-5-4-135 16</inkml:trace>
  <inkml:trace contextRef="#ctx0" brushRef="#br0" timeOffset="187702.8113">8877 13565 647 0,'-5'-4'19'16,"0"4"11"-16,1 0-7 15,1 15-24-15,3 7 2 16,-2 7 8-16,2 5-1 0,0 8-4 16,3 2-2-16,8-3 1 15,1 0-2-15,5-4 1 16,5-8-32-16,-2-8-38 16,7-10-14-16,2-11-61 15</inkml:trace>
  <inkml:trace contextRef="#ctx0" brushRef="#br0" timeOffset="187926.5366">9220 13488 662 0,'0'-17'35'0,"3"5"19"16,12 9-22-16,4 3-28 15,3 15-3-15,5 10 0 0,2 8 2 16,2 14-3-16,-6 10 2 15,-8 8-1-15,-7 9 1 16,-10-1-1-16,-2 0 1 0,-16-7-24 16,-4-11-82-16,-2-12-147 15</inkml:trace>
  <inkml:trace contextRef="#ctx0" brushRef="#br0" timeOffset="188348.3771">9795 14282 562 0,'-12'0'112'0,"0"0"-100"16,7 0 7-16,3 0 2 16,2 0 12-16,17 0-27 15,7 0 2-15,10 0-3 0,10 0-2 16,8-4 0-16,0-3-4 16,4-1-88-16,-4-7-67 15</inkml:trace>
  <inkml:trace contextRef="#ctx0" brushRef="#br0" timeOffset="189129.5755">10400 13991 603 0,'-3'-21'43'0,"1"3"17"0,2 5 9 16,0 8-38-16,12 3-23 15,7 2-7-15,2 13 1 16,0 6-1-16,5 8-1 16,-5 7 0-16,-1 4 1 15,-10 1-1-15,-4 2 0 0,-6-2 0 16,-1-3 1-16,-13-8-14 16,2-6 2-16,-1-8 10 15,4-9 2-15,2-5 1 16,2-3 3-16,5-15-1 15,0-2-3-15,0-8 0 0,4-6 0 16,3-2 2-16,0-7 1 16,4-3-1-16,1 0-2 15,4 1-1-15,2 6-1 16,6 7-3-16,-1 10 1 16,0 8 3-16,-1 8-3 0,-4 6 1 15,0 4-1-15,-5 14 4 16,-3 8 2-16,1 12 0 15,-2 5 2-15,-3 9 0 16,-5 5-2-16,-1 5-1 16,0 6 1-16,-3 2-1 0,-9 1-1 15,0-2 1-15,0 1-2 16,1-7 1-16,4-3-1 16,3-8 0-16,4-6 0 15,4-8 0-15,8-6-1 16,10-7-6-16,1-11-10 15,10-7-31-15,1-7-84 0,1-16-367 16</inkml:trace>
  <inkml:trace contextRef="#ctx0" brushRef="#br0" timeOffset="189957.6446">11200 13659 458 0,'-8'-19'10'0,"1"1"21"16,1 0 27-16,3 5-10 0,-2 2-13 15,3 7 9-15,0 0-1 16,1 4-19-16,1 7-16 16,0 16-8-16,0 11 4 15,0 13 13-15,0 17 5 0,0 18-6 16,0 11-4-16,0 10-4 15,0 11-4-15,0 6-1 16,3-1-1-16,7-6 0 16,7-8-1-16,4-12 1 15,9-17-2-15,4-17-19 16,8-17-16-16,-1-16-25 0,-1-21-65 16,0-5-334-16</inkml:trace>
  <inkml:trace contextRef="#ctx0" brushRef="#br0" timeOffset="191066.9339">12077 13865 482 0,'2'0'52'0,"-2"-4"-19"16,0-5 41-16,0-2-9 15,0 4-24-15,0-2-10 16,-7 0-3-16,-5 4-16 16,-10 3-10-16,-5 2-4 15,-7 0 2-15,-5 6 0 16,-5 8 0-16,-1 2 1 15,0 2-1-15,6-2 0 0,5 0 0 16,7-4 1-16,7 1-2 16,11-4 1-16,5-1-1 15,4-2-4-15,13-1-1 16,7-1 3-16,9 3 4 16,5-2-1-16,7 1 3 0,2-1-3 15,-2 0 1-15,-7 2 0 16,-7 1-1-16,-8-1 0 15,-11 5 0-15,-8 4-4 16,-3 4 1-16,-19 5 5 16,-3 0-1-16,-6 2 1 15,-5 1-2-15,1-1 2 0,-1-2-2 16,5-6-1-16,4-2 0 16,7-5 1-16,8-4 2 15,7-7-2-15,5-1 0 0,2 0 0 16,15 0 2-16,10-7-1 15,7 0-1-15,6-2 1 16,6 0 0-16,5-2 2 16,-3 4-4-16,1 0-5 15,-8 3-33-15,-4 1-60 16,-11-1-65-16,-8 4-35 0</inkml:trace>
  <inkml:trace contextRef="#ctx0" brushRef="#br0" timeOffset="191676.2751">11556 14457 623 0,'-1'0'32'16,"1"0"-12"-16,0 0 6 0,1 0-23 16,9 7-4-16,0 5 3 15,3 5 3-15,-4 0-5 16,0 5 0-16,-6 3 0 16,-3 0-1-16,0 0 2 15,0-6-1-15,-5-3 2 0,0-3 0 16,2-8 0-16,3-5 4 15,0 0 26-15,0-10 2 16,8-8-30-16,3-2-4 16,2-2 1-16,2 3 3 15,2-1-1-15,-1 2-3 16,-3 8-2-16,-4-1 3 0,-1 7-3 16,-1 4 2-16,-1 0-2 15,0 0 1-15,-1 13 0 16,-2-1 1-16,2 6 1 15,1 4-1-15,0-1 0 0,1 0 1 16,2 1-1 0,3-5-40-16,1-9-112 0,4-8-142 15</inkml:trace>
  <inkml:trace contextRef="#ctx0" brushRef="#br0" timeOffset="191879.3763">11907 14483 497 0,'-3'-1'65'0,"3"-3"-20"15,0 1 20-15,12-3-17 16,5 1-34-16,7-2-15 16,3 0 3-16,0 3-1 15,0 2 2-15,0 2-30 16,-11 0-91-16,-5 0-53 15,-9 2-243-15</inkml:trace>
  <inkml:trace contextRef="#ctx0" brushRef="#br0" timeOffset="192019.9931">11953 14582 470 0,'0'0'81'0,"0"0"-60"15,9 0-6-15,6 0 2 16,5 0-5-16,1-6-10 15,2-1-4-15,1 0-98 16,1-2-137-16</inkml:trace>
  <inkml:trace contextRef="#ctx0" brushRef="#br0" timeOffset="192207.4928">12289 14400 647 0,'0'-4'70'0,"0"2"-6"0,0 2-25 15,0 6-32-15,2 10-9 16,3 4 3-16,0 6 6 16,3 5 0-16,-4 1-5 15,-1 0 0-15,-3-2 0 16,0-5-36-16,-3-9-90 0,-4-12-204 16</inkml:trace>
  <inkml:trace contextRef="#ctx0" brushRef="#br0" timeOffset="193410.5296">11684 13419 609 0,'0'-4'30'16,"0"0"12"-16,0 4-8 15,0 0-17-15,0 7-20 16,-2 4 2-16,2 6 4 16,-4 3-1-16,1-2 0 15,-1 4-1-15,1-6 2 0,-2-2-1 16,0-5 1-16,2-4-1 15,-1-5-1-15,1 0 5 16,1-10 2-16,2-4-5 16,0-3-3-16,0-2 3 15,0-5 1-15,0 2-2 0,5-1 1 16,-1 4-2-16,2 3-1 16,1 6 0-16,-2 3 6 15,2 7-4-15,3 0-3 16,2 7 0-16,-3 7 0 15,6 4 0-15,-3 3 2 16,3 1-2-16,-5-1 2 0,2-3 1 16,0-2-2-16,-4-7-1 15,-1-2 2-15,0-5-1 16,1-2 0-16,-1-2 10 16,-2-11 10-16,1-3-9 15,-1-5-8-15,-1-1-1 0,-4-6 4 16,0-2 0-16,0-3-1 15,0 3-3-15,-4 4 0 16,0 2-1-16,4 13-2 16,2 1-37-16,11 5-169 15</inkml:trace>
  <inkml:trace contextRef="#ctx0" brushRef="#br0" timeOffset="194504.2052">12766 13383 386 0,'0'-12'58'15,"-3"0"-17"-15,1-1 32 0,0 3-11 16,1 2-16-16,-3 1-5 16,2 5-1-16,-3 2-19 15,0 3-11-15,0 17-10 16,-3 9 1-16,1 15 5 15,3 13 3-15,-1 18 3 16,5 18 1-16,0 14-2 16,0 11-3-16,0 6-2 0,0 3-3 15,0 0-2-15,0-6 2 16,0-14-2-16,0-12 0 16,7-10 0-16,10-21-3 15,7-14-7-15,7-21-9 0,12-15-8 16,3-14-31-16,3-14-88 15,4-15-347-15</inkml:trace>
  <inkml:trace contextRef="#ctx0" brushRef="#br0" timeOffset="197363.3713">13668 13791 453 0,'-1'-14'49'0,"-3"-5"14"15,1-3 5-15,0 4-17 16,3 0-8-16,-2 4-2 0,1 3-7 16,-1 6-19-16,2 5-7 15,-2 0-6-15,0 10-10 16,2 8 4-16,-1 7 3 15,1 7 2-15,0 3-1 16,0 2 1-16,0-5 0 16,0-1-1-16,0-8 0 0,5-4-2 15,4-8 1-15,2-6-1 16,3-5 2-16,1 0 4 16,-3-3 1-16,3-10-1 15,-5-1-2-15,1-4-1 16,-2 6 0-16,0-3 1 0,-6 7-1 15,-1 0-1-15,2 4-1 16,-3 4-1-16,-1 0-5 16,4 4 3-16,0 5 4 15,2 2 0-15,2 2 0 16,3-1 0-16,0-1 1 16,1-1-1-16,5-4 0 0,-1-3 0 15,4-3 1-15,-3 0-1 16,1-7 3-16,-1-5-1 15,-5-3 0-15,-3-1 0 16,-1-3 1-16,-6-3 0 16,-2 1 3-16,0-1 1 0,0 1 0 15,-8 2-1-15,-1 1-4 16,4 3-2-16,0 6-1 16,-2 6-2-16,6 3-16 15,1 3-37-15,0 6-62 0,0 6-66 16,0-2-259-16</inkml:trace>
  <inkml:trace contextRef="#ctx0" brushRef="#br0" timeOffset="197753.9619">14149 13968 522 0,'-7'3'37'16,"4"1"0"-16,-3 1-3 16,3 4-9-16,-1 0-9 15,3 4-9-15,-1 1 1 16,-2 4-3-16,4 0 2 16,0 1-5-16,0-1 0 15,0-2-1-15,0 0-1 16,7-7-2-16,4-2 0 0,-1-5 0 15,9-2 8-15,-1 0 4 16,3-11-3-16,-1-3-4 16,-4-2 0-16,-1-2-1 0,-8-2 0 15,-2 1 8-15,-5-2 11 16,0 3-1-16,-7 2-2 16,-7 5-7-16,-3 6-11 15,-1 3-2-15,0 2 2 16,0 9-29-16,4 3-36 0,4-3-36 15,4-2-244-15</inkml:trace>
  <inkml:trace contextRef="#ctx0" brushRef="#br0" timeOffset="198488.2842">14105 13160 619 0,'0'-7'18'15,"-2"-2"23"-15,2 5 1 16,0 4-21-16,0 6-16 16,0 8-9-16,0 8 6 15,0 4 2-15,3 6-1 16,1 4-1-16,-1-3 0 16,-1-3 0-16,0-7 0 0,-2-6-1 15,0-4-1-15,0-9 2 16,2-4 0-16,-2 0 11 15,7-10 26-15,-1-4-30 16,2-6-8-16,4-4 2 16,3-1 0-16,4 0-1 0,0 0-3 15,1 2 0-15,4 8-1 16,-5 3 2-16,-3 5 0 16,2 5-12-16,-3 2-47 15,-5 0-34-15,0 9-32 0,-5-2-86 16</inkml:trace>
  <inkml:trace contextRef="#ctx0" brushRef="#br0" timeOffset="198660.155">14208 13297 463 0,'-3'4'120'0,"3"-4"-88"15,0 3-30-15,10-1 5 16,5 4 43-16,5-3 2 15,3 4-21-15,2 1-24 16,1 1-6-16,-6 2 1 0,-3-3-39 16,-6 2-88-16,-5-6-77 15</inkml:trace>
  <inkml:trace contextRef="#ctx0" brushRef="#br0" timeOffset="198925.8037">13955 13090 614 0,'-7'0'20'15,"-6"0"-9"-15,10 13-13 16,-1 6 4-16,3 6 1 15,1 6 2-15,0 3 2 16,1 5-4-16,6 0-1 0,5 0-1 16,0-3 3-16,5-11-75 15,0-7-80-15,1-8-121 16</inkml:trace>
  <inkml:trace contextRef="#ctx0" brushRef="#br0" timeOffset="199160.1119">14242 13046 625 0,'7'-14'28'0,"5"3"3"0,8 5-12 16,7 6 4-16,7 0 2 16,2 15-13-16,3 8-3 15,-5 9-5-15,-5 11-1 16,-7 8-2-16,-10 5 0 15,-12 3 0-15,0-2 3 0,-9-6-3 16,-9-2-47-16,-3-10-33 16,1-13-38-16,4-4-110 15</inkml:trace>
  <inkml:trace contextRef="#ctx0" brushRef="#br0" timeOffset="199535.1352">14805 13765 391 0,'-3'0'237'0,"-3"0"-207"0,4-6 57 16,2-3-19-16,0 4-30 15,11-2-20-15,7-1-14 16,7 3-2-16,2 2-2 15,2-1 3-15,3 4-17 16,-3-2-48-16,-4 2-42 16,-4-3-76-16,-6-4-279 0</inkml:trace>
  <inkml:trace contextRef="#ctx0" brushRef="#br0" timeOffset="199722.5865">14980 13598 326 0,'-6'-7'324'0,"2"0"-280"15,1 3 9-15,1 4-28 16,2 0-5-16,0 11-20 16,0 7-5-16,2 7 5 15,1 4 3-15,-1 6-1 16,1 1 1-16,-1 2-2 0,1-5 0 16,2 0-6-16,2-10-104 15,2-9-111-15</inkml:trace>
  <inkml:trace contextRef="#ctx0" brushRef="#br0" timeOffset="200253.7848">15335 13551 719 0,'0'-10'37'0,"-2"5"-14"16,-1 5-6-16,1 0-12 0,0 14-6 15,2 1-1-15,0 8 2 16,0 2 1-16,0-2 0 16,5 0-1-16,2-2 0 15,0-4 1-15,3-5-1 0,-3-3 1 16,1-5-1-16,1-3 1 16,3-1 1-16,-2 0-1 15,0-3-11-15,0-6 6 16,-1-2 4-16,-2 1 0 15,-2-3 1-15,1 2 0 16,-4 4 0-16,1 4 8 0,-1-1-5 16,-2 4-4-16,0 0-3 15,2 6-1-15,0 6 3 16,1 2 0-16,2 0 1 16,2 3 1-16,3-5-1 15,2 1 0-15,3-3-1 0,2-5 0 16,3-5 1-16,2 0 1 15,-3-5 1-15,3-9 0 16,-4-4 0-16,-2-3-1 16,-2-6 3-16,-1-2 13 15,-6-3 5-15,-3-1-2 0,-4-2-7 16,0 5-8-16,0 5-1 16,-7 8-4-16,-4 6-5 15,2 9-1-15,-2 2-16 16,1 9-32-16,0 5-17 15,3 7-47-15,0-3-56 0</inkml:trace>
  <inkml:trace contextRef="#ctx0" brushRef="#br0" timeOffset="200456.9449">15762 13761 561 0,'5'7'54'15,"-1"2"21"-15,1 4-2 16,0 2-22-16,3 5-24 16,-1 7-13-16,0 3-8 15,0 4-3-15,1 3-2 0,-4 1 0 16,-3-2-4-16,-1-8-35 16,0-8-58-16,0-11-141 15</inkml:trace>
  <inkml:trace contextRef="#ctx0" brushRef="#br0" timeOffset="201378.7197">16110 13502 550 0,'-5'-1'52'15,"3"-7"7"-15,2-1 3 16,0 4-4-16,0 0-21 16,12 3-19-16,5 1-12 0,1 1-7 15,3 0 2-15,-1 3 1 16,-2 9-3-16,-5 4 1 15,-3 2-2-15,-8 3 0 16,-2 0 1-16,0 1 0 0,-7-4 0 16,-1-4 0-16,0-5 3 15,2-4-2-15,6-5 2 16,0 0 4-16,0-8-2 16,7-6-3-16,3-4-3 15,6-2 3-15,0-3 0 0,0-4 1 16,-3 4 0-16,1-2-2 15,-3 5 1-15,-5 8 2 16,-3 1 1-16,-1 8 4 16,-2 3-2-16,0 0-10 15,0 3-2-15,2 9 5 16,1 6 1-16,2 2-2 0,0 3 3 16,7-1 1-16,0-1-17 15,3-5-17-15,1-5-39 16,0-6-40-16,2-5-35 15,2-1-233-15</inkml:trace>
  <inkml:trace contextRef="#ctx0" brushRef="#br0" timeOffset="205363.6191">16466 13691 117 0,'0'0'483'0,"0"-5"-447"16,0-6 24-16,11 2 3 16,-1 2-23-16,5 2-21 15,-3 3-4-15,1 2-8 16,0 0-5-16,-5 9-1 16,4 3 1-16,-5 3-1 15,-2 0 1-15,-2 4 1 0,-3-1-1 16,0 0-2-16,0-1 2 15,0-2-1-15,-1-3 1 16,-3-3-1-16,1-4 0 16,1-3 0-16,0-2 2 15,2 0 4-15,0-5 0 0,0-6 4 16,4-5-6-16,4-2-3 16,4-3 1-16,-2-3-2 15,1 4 0-15,2 1-1 16,-5 3 4-16,3 4 4 15,0 1-3-15,-2 6-4 0,1 1-1 16,2 4 0-16,0 0-2 16,0 2 2-16,1 10-1 15,-2 4-1-15,-4 6 1 16,1 3 0-16,-3 2 1 16,-3-1 1-16,-1 1 1 15,1-4-4-15,-2-1-35 16,0-12-41-16,0-6-214 0</inkml:trace>
  <inkml:trace contextRef="#ctx0" brushRef="#br0" timeOffset="206613.5274">15717 12985 113 0,'-4'-8'426'0,"3"-2"-399"0,-1 3 31 15,0 2 9-15,2 1-16 16,0 4-20-16,0 0-9 15,0 0-19-15,4 6-7 16,4 8 5-16,4 2 0 16,-2 5 0-16,2 3-1 0,-7 1 2 15,-2-2-3-15,-1-3 2 16,-2-5 0-16,0-4 0 16,0-5-1-16,0-6 2 15,3 0 0-15,1-4 8 16,1-10 6-16,5-4-13 0,0-1 0 15,4-7 0-15,-1 0 1 16,3-1-2-16,1 0-1 16,0 4-1-16,0 2 0 15,-4 8-1-15,2 0-2 16,-2 8 0-16,-2 5 0 0,-1 0-4 16,-1 4-22-16,-1 6-30 15,-1 5-35-15,-2-1-48 16,-3-2-215-16</inkml:trace>
  <inkml:trace contextRef="#ctx0" brushRef="#br0" timeOffset="206832.2518">15820 13032 558 0,'-4'1'52'0,"4"1"-45"15,0 0 3-15,9 5-7 16,5 0 28-16,6 0 1 16,0 2-7-16,4 1-11 15,0-2-6-15,-4-1-6 16,-1 1-1-16,-2-1-50 0,-7-6-104 16,-3-1-157-16</inkml:trace>
  <inkml:trace contextRef="#ctx0" brushRef="#br0" timeOffset="207160.3976">15598 12896 587 0,'-9'-9'29'0,"4"0"-7"15,0 4 42-15,3 1 1 16,2 4-26-16,0 9-33 16,0 8-12-16,0 5 6 15,0 7 0-15,0 8-1 16,2 5 2-16,1-2 0 15,1 0 0-15,3-1-3 0,4-7-43 16,1-5-47-16,5-11-8 16,2-9-21-16,5-7-129 15</inkml:trace>
  <inkml:trace contextRef="#ctx0" brushRef="#br0" timeOffset="207425.9647">15973 12748 543 0,'-4'-13'114'15,"4"3"-98"-15,0 1 13 16,10 9 1-16,11 0-21 16,1 3-4-16,5 13 6 15,0 6 8-15,2 6-8 16,-4 4-4-16,-7 6-4 0,-5 5-3 15,-10 3 1-15,-3 2-2 16,-7 0 3-16,-13-3 0 16,-5 0-15-16,-2-10-43 15,2-6-65-15,0-13-273 16</inkml:trace>
  <inkml:trace contextRef="#ctx0" brushRef="#br0" timeOffset="208207.1587">13499 13254 504 0,'-5'-12'67'15,"-2"0"-44"-15,3 4 13 16,3 5 20-16,-3 3-21 16,3 5-22-16,-1 13-11 15,-1 11 5-15,0 12 4 16,-1 9 7-16,-3 17-4 0,-2 12-1 15,-5 10-2-15,-6 5-3 16,2 5-1-16,4-3-6 16,6-11 1-16,8-9-1 15,8-16 0-15,23-8-3 16,10-11-3-16,13-9-32 0,14-11-41 16,12-10-64-16,12-7-256 15</inkml:trace>
  <inkml:trace contextRef="#ctx0" brushRef="#br0" timeOffset="208769.6155">17048 13172 510 0,'-9'-22'32'15,"2"2"-1"-15,0 4 5 0,1 5 21 16,3 4-17-16,3 3-3 15,0 4-2-15,0 0-16 16,16 15-27-16,7 6 8 16,8 9 4-16,1 12 2 15,4 5 3-15,-2 10-2 0,-11 4 1 16,-5 3 2-16,-9 8 1 16,-5-1-1-16,-4 4-5 15,-5-4-3-15,-10-1 0 16,1-6-1-16,-1-9 1 15,1-9-8-15,-3-8-31 16,9-18-33-16,6-13-107 0</inkml:trace>
  <inkml:trace contextRef="#ctx0" brushRef="#br0" timeOffset="209082.0941">17687 13446 755 0,'0'0'20'16,"0"0"-17"-16,8 0 13 0,6 0-4 16,6-2-7-16,4-2-4 15,7 0 0-15,7 1 0 16,1-3-27-16,2 0-91 16,-1-4-107-16</inkml:trace>
  <inkml:trace contextRef="#ctx0" brushRef="#br0" timeOffset="209628.9342">18326 13187 607 0,'-10'-5'62'16,"2"-3"-56"-16,4 5 8 15,3 1 3-15,-1 2 15 16,2 2-19-16,0 9-20 0,0 4 9 15,0 2-1-15,3 4 2 16,7-2-1-16,2-1-6 16,0-1 3-16,5-5-6 15,1-5-16-15,0-7 18 16,0 0 8-16,-4-2 0 16,-1-10 0-16,-4-4 2 15,-2-2-1-15,-2 0 17 0,-3-3 5 16,1 1-3-16,0 1 0 15,-3 1-3-15,0 5-2 16,2 1-3-16,-2 6-3 16,0 5-7-16,1 1-7 0,3 7-11 15,1 11 10-15,2 8 3 16,-2 6 1-16,2 9-1 16,-4 4 1-16,-1 0 0 15,-2 3-1-15,0-2 0 16,0-6 1-16,-8 2-1 15,1-6-1-15,-4-8 1 0,-2-3-1 16,1-7 0-16,-2-9 2 16,-1-6-1-16,3-3 5 15,1-3-1-15,2-12 1 16,6-4-2-16,1-5-1 16,2 0-1-16,2-2-1 0,6 4-2 15,4 5-11-15,2 3-13 16,2 9-25-16,-2 5-93 15,3 0-146-15</inkml:trace>
  <inkml:trace contextRef="#ctx0" brushRef="#br0" timeOffset="210019.5292">18605 13608 488 0,'1'8'27'0,"3"1"-14"16,1 4 39-16,1-1-5 16,-1 4-23-16,2-2-11 15,-3 1 6-15,1-4 3 16,0-2-6-16,0-4 1 0,-2-2 6 16,-1-3-4-16,1 0-7 15,1 0-2-15,3-7 8 16,1-3-8-16,-1-5-5 15,1-4 2-15,3-1 6 16,-2 1-2-16,2-3 2 0,1 4-5 16,1 2-4-16,-4 7-4 15,1 3-3-15,0 6 3 16,-3 0-3-16,0 8-2 16,3 10 2-16,-3 2 1 15,0 5 2-15,-1 1 1 16,4 3-1-16,1-1-2 0,-1-3-14 15,3-1-17-15,-1-7-46 16,0-9-69-16,5-7-153 16</inkml:trace>
  <inkml:trace contextRef="#ctx0" brushRef="#br0" timeOffset="210425.7922">18867 12827 627 0,'-10'-4'25'16,"10"2"-12"-16,0 2-13 15,8 9 10-15,12 12 34 16,7 11 15-16,8 10-23 16,7 11-14-16,1 11-9 15,1 9-4-15,-2 8-3 16,-8 3-4-16,-7 5-1 0,-9 4 0 16,-7 1-1-16,-9-3 1 15,-2 3 0-15,-7 3-1 16,-11-1 1-16,-8-1-1 15,-6-1 1-15,-4-3-1 0,-5-7-3 16,-2-6-4-16,-3-10-7 16,-7-9-5-16,2-12-16 15,0-17-59-15,0-18-155 16</inkml:trace>
  <inkml:trace contextRef="#ctx0" brushRef="#br0" timeOffset="213253.666">19540 13179 334 0,'0'-3'40'0,"0"-2"27"0,0-1 13 16,0-1-3-16,0 2-13 15,0-2-4-15,0 0-5 16,0-2-17-16,2 1-12 16,7 4-11-16,5 1-10 15,3 3-2-15,2 0-3 0,3 4 0 16,1 9 0-16,1 6 0 16,-5 2 0-16,-1 3 0 15,-6 1 0-15,0 1-1 16,-9 1 0-16,-3-1 0 15,-1-5-1-15,-14-3 3 16,1-5 1-16,-5-3-1 0,4-3 2 16,2-4-2-16,6-3 1 15,1 0 2-15,6-3 1 16,0-10-3-16,11-4-3 16,6-7 0-16,2-1 1 0,1-5 2 15,3-1-3-15,3-1 4 16,-6 0-3-16,-1 0 1 15,-5 4 1-15,-5 5 4 16,-3 3 3-16,-6 8-1 0,0 2-3 16,0 10-1-16,-6 0-6 15,-2 10-3-15,2 12 2 16,0 9 0-16,5 6 2 16,1 6 0-16,7 2 1 15,9-2 1-15,2-5 0 16,7-5-1-16,0-7-22 15,2-10-33-15,0-8-63 0,-2-8-149 16</inkml:trace>
  <inkml:trace contextRef="#ctx0" brushRef="#br0" timeOffset="213941.1237">20118 13497 621 0,'-2'-4'159'0,"2"-5"-122"0,0 4 7 16,7 3-32-16,6 2 3 15,0 0-12-15,2 6-3 16,0 8 1-16,-2 1-2 16,-4 6 1-16,-2 0-2 15,-5-1 2-15,-2-3 2 0,0-2-2 16,0-5 1-16,0-3 0 15,0-5 1-15,-2-2 5 16,2 0 1-16,0-9-2 16,0-3-4-16,0-6-1 15,0-2-1-15,7-1 1 16,1-2 0-16,2 2-1 0,1 0-1 16,4 7 1-16,-1 4-2 15,0 4 0-15,6 3 1 16,-2 3 3-16,2 0 1 15,-3 14-1-15,0 2 0 0,-5 11-2 16,-3 3 1-16,-5 4 4 16,0 4-1-16,-4 3-3 15,0-8 0-15,-6-2-58 16,-1-17-201-16</inkml:trace>
  <inkml:trace contextRef="#ctx0" brushRef="#br0" timeOffset="216940.9174">20361 12659 422 0,'-11'-6'92'16,"6"-1"-78"-16,-1 4 23 15,6 1 5-15,0 2-16 16,2 0-10-16,11 0 2 16,9 7 12-16,4 6 8 0,12 4-6 15,10 10-9-15,6 11-3 16,4 10-7-16,3 11-4 15,0 10-3-15,-7 12 1 16,-6 6-3-16,-9 4 2 16,-8-1 0-16,-4 1 3 15,-7-3 3-15,-5-1-2 0,-5-3 1 16,-5-5-6-16,-3-3-1 16,-2-2-1-16,-3-3 1 15,-12-7-2-15,-4-3 1 16,-5-8-3-16,-5-3 2 0,-1-7-1 15,-1-3 0-15,-1-8 1 16,5-6-2-16,3-2 1 16,5-9-1-16,1-4-4 15,4-7-47-15,7-4-69 16,1-15-170-16</inkml:trace>
  <inkml:trace contextRef="#ctx0" brushRef="#br0" timeOffset="221253.1082">20970 12621 343 0,'-4'-5'6'16,"1"0"43"-16,1 1 10 15,0 2-2-15,2 0 1 0,0 0-3 16,0 2-15-16,2 0-17 16,10 8-18-16,6 11 0 15,7 6 16-15,13 15 7 16,2 10-3-16,6 12-11 16,4 16-4-16,-7 10-3 15,-1 13-1-15,-10 5-2 16,-5 3 3-16,-11 6-2 15,-6 1 4-15,-10 2 2 0,0 1 0 16,-12 1-7-16,-7-4 1 16,-6-2-3-16,-7-5 0 15,-4-9 0-15,-4-14 0 16,-3-10 0-16,2-15 0 0,1-15-2 16,4-17 1-16,4-11 2 15,3-15 10-15,5-3-4 16,3-8-5-16,1-13-16 15,4-7-70-15,5-11-229 16</inkml:trace>
  <inkml:trace contextRef="#ctx0" brushRef="#br0" timeOffset="225768.4182">5862 15677 235 0,'-3'-5'290'0,"-1"-3"-236"0,1 5 22 15,1-1-4-15,0 1-20 16,0 1-25-16,2 2-14 15,0 0-13-15,0 12-6 16,2 6 2-16,3 7 4 16,1 7 4-16,3 6 1 0,-2 4-2 15,0 0-2-15,-3-3 0 16,-3-5 1-16,1-4 0 16,-2-7-1-16,0-9 0 15,0-3 0-15,0-7 0 16,0-4 2-16,0-2 7 0,0-12 14 15,0-6-17-15,0-6-1 16,0-9 5-16,0-4-3 16,7-2-4-16,1-2 0 15,2 4-2-15,1 4-3 16,4 4 0-16,-1 10-3 16,4 3 1-16,-1 9 1 0,2 3 0 15,1 6 0-15,1 0 2 16,2 4-2-16,-1 9-26 15,-2 1-15-15,-2 2-30 16,-5-1-84-16,-6-3-152 16</inkml:trace>
  <inkml:trace contextRef="#ctx0" brushRef="#br0" timeOffset="226018.3906">5933 15804 629 0,'-6'0'39'16,"2"0"-5"-16,4 0 23 15,0 0-9-15,2 0-26 16,9 5-25-16,3 2 3 0,8 2 4 16,0 3 0-16,2 5-2 15,0-3 0-15,1 4 0 16,-7 0-2-16,-2 1-24 15,-5-3-57-15,-2-4-73 16,-2-4-204-16</inkml:trace>
  <inkml:trace contextRef="#ctx0" brushRef="#br0" timeOffset="227471.4285">6753 15691 462 0,'-9'0'78'15,"0"0"-7"-15,0 0 3 16,4 0-17-16,1 0-23 15,4 0-15-15,0 0-6 16,4 0-15-16,10 0-2 0,9 0 5 16,9 0-1-16,7 0 4 15,5 0 0-15,2 0-2 16,-4 0-27-16,-2 0-32 16,-6 2-34-16,-11 4-61 15,-8-1-161-15</inkml:trace>
  <inkml:trace contextRef="#ctx0" brushRef="#br0" timeOffset="227643.2768">6834 15882 418 0,'-17'9'92'0,"10"-2"-68"16,6-4 31-16,1 1-32 16,8-2 8-16,14-2 6 15,9 0-11-15,6 0-14 16,7 0-8-16,2-7-2 15,1 0 0-15,-2-4-25 16,-8 1-108-16,-6-3-253 0</inkml:trace>
  <inkml:trace contextRef="#ctx0" brushRef="#br0" timeOffset="228627.5839">7801 15634 414 0,'0'-7'210'16,"-1"0"-178"-16,-1 1 20 15,0 3 0-15,2 3-26 0,0 0-20 16,0 9-8-16,9 7 4 16,1 7 2-16,-2 5 3 15,1 4-3-15,1 4-1 16,-5 0-1-16,-3-2 0 16,-2-5 0-16,0-7-1 0,0-5 0 15,-6-9 0-15,0-5 3 16,1-3 2-16,1-11 11 15,4-9 3-15,0-3-8 16,0-8 1-16,6-1 1 0,7 0-6 16,1 0-5-16,2 3-2 15,4 5-2-15,3 3-2 16,1 3 2-16,1 3-1 16,0 6 2-16,0 4 0 15,-2 3-3-15,1 2-24 16,-7 2-9-16,-4 8-33 0,-4 0-114 15,-9 0-230-15</inkml:trace>
  <inkml:trace contextRef="#ctx0" brushRef="#br0" timeOffset="228830.6904">7903 15749 656 0,'-6'0'61'16,"6"0"-11"-16,0 1-32 15,11 3-21-15,3 1 14 16,8 2 1-16,3 0 0 0,6 4-8 16,1-1-2-16,0 3-2 15,0-2 2-15,-1-3-39 16,-1-2-86-16,-1-4-63 16,-3-2-255-16</inkml:trace>
  <inkml:trace contextRef="#ctx0" brushRef="#br0" timeOffset="229002.5543">8310 15768 601 0,'-5'0'23'0,"1"0"-9"0,4 0 13 16,4 0 6 0,12 0-23-16,4 1 18 0,7 2-7 15,3-3-16-15,1 0-4 16,-1 0 0-16,-1 0-5 15,-6-6-69-15,-3 1-42 0,-6-1-64 16</inkml:trace>
  <inkml:trace contextRef="#ctx0" brushRef="#br0" timeOffset="229221.2942">8492 15673 608 0,'-6'-9'86'16,"2"2"22"-16,2-1-38 15,0 4-22-15,2 4-34 16,0 0-17-16,0 2 0 16,2 12-1-16,2 4 4 15,0 2 1-15,0 4 0 0,1 5-1 16,-2-2 2-16,1 1-19 16,-3-5-44-16,3-5-77 15,-1-7-229-15</inkml:trace>
  <inkml:trace contextRef="#ctx0" brushRef="#br0" timeOffset="229455.6766">8711 15543 753 0,'0'-11'59'0,"0"8"-2"16,0 3-30-16,0 3-14 15,0 12-8-15,5 2 2 16,0 8 6-16,0 6-5 16,3 1-2-16,-4 3-1 15,1 0 0-15,-3 2-4 0,-2-2 0 16,0 1 0-16,0-11-24 16,-6-5-66-16,-3-11-241 15</inkml:trace>
  <inkml:trace contextRef="#ctx0" brushRef="#br0" timeOffset="237955.4951">13894 9095 356 0,'6'-11'13'0,"-3"-1"8"16,0 1 33-16,-3 0-24 0,0-1-9 15,0 3 15-15,0-2-1 16,-8 3-15-16,-4 0-9 15,-8 6-8-15,-8 2-3 16,-4 0 0-16,-4 6 0 16,-4 5 3-16,-2 3-4 15,2 0 2-15,6 2-1 0,6 0 1 16,10 2-2-16,7 1-2 16,11 1-1-16,3-2-4 15,19 2 6-15,9 2 5 16,10-2 4-16,4 2-2 15,3 2 2-15,-3 2 1 16,-2 2 0-16,-7 4-5 16,-9 0-5-16,-11-3 4 0,-10 0-2 15,-6-4 1-15,-14-10-2 16,-13-5 1-16,-6-7 12 16,-7-3 4-16,1 0-1 0,0-3-3 15,3-7-3-15,5 2-3 16,11 1-2-16,8 1-1 15,8 2-1-15,4 4-4 16,11 0-4-16,13 0 7 16,4 0 2-16,5 4-2 15,1 5 0-15,-2 2-1 0,-8 3-2 16,-3 5-1-16,-7 5 3 16,-8 1-3-16,-6 3 0 15,0 5 3-15,-14-1 0 16,-6 3 0-16,-6-1 1 15,-2 5 0-15,2-5 1 0,3 2-1 16,5-6 1-16,9-3 0 16,9-7-1-16,18-4-3 15,14-9 5-15,14-3 7 16,3-4-6-16,9-4-14 16,-2-11-160-16</inkml:trace>
  <inkml:trace contextRef="#ctx0" brushRef="#br0" timeOffset="247814.5166">4594 16148 110 0,'0'-2'45'0,"-1"0"0"16,-1 2 12-16,-1-1-13 15,1 1-12-15,-2-3 12 16,3 1-2-16,-1 1 3 0,-2-2 3 15,3 0-2-15,-2 0-10 16,3 0-3-16,-2 0-7 16,0-1-12-16,2 2-1 15,0-2 0-15,0 2-2 16,0 0-3-16,0-1-5 16,0 0-4-16,2 1 2 0,3 0-2 15,0 0 0-15,2 2 1 16,-4 0 0-16,2 0 0 15,2 0-1-15,0 0 0 16,-2 4 1-16,0 1 0 0,-1 0-1 16,1 1 0-16,-2 0 1 15,3-3 2-15,-2 2-2 16,-2-1 0-16,-1 0 1 16,3 2 0-16,-4 1 0 15,2-2-1-15,-2 2 1 0,1 2 1 16,-1-1-1-16,0 0 0 15,0 2 0-15,0-3 2 16,0 0 0-16,0 3 1 16,0-4 1-16,0 4 3 15,-1-3-5-15,1 4 1 16,0 0-1-16,-2-2 0 0,2 3 0 16,0 0-1-16,0-2 0 15,0 0 2-15,0 1-2 16,0 0-1-16,2-2 0 15,-1 2 2-15,3-3-2 16,1 2 1-16,-2 0 1 0,5 1-1 16,-4-2 0-16,3 3 0 15,2-1 0-15,-3-2-1 16,2 0 0-16,3 0 1 16,-1-2-1-16,2-2 1 15,-2 0 0-15,3-1 0 0,-1-1-1 16,2 0 1-16,1-2-1 15,1-1 1-15,1 0-1 16,-4 0-11-16,1-1-8 16,-6-3 2-16,1 2-14 15,-5 0-30-15,-4 2-36 16,0 0-69-16,0 0-118 0</inkml:trace>
  <inkml:trace contextRef="#ctx0" brushRef="#br0" timeOffset="248080.1199">4846 16497 288 0,'-2'2'33'16,"2"-2"20"-16,-2 2-19 0,0-2 11 15,1 1-9-15,-3 1-8 16,-1 0 13-16,-4 4-7 15,-2-3-13-15,-1 4-9 16,-1 0-4-16,-1 1-3 16,2 0-4-16,-3 1 0 0,4 0 0 15,0-2 1-15,-1 2-2 16,6-5-13-16,3 1-23 16,3-3-39-16,0-2-73 15</inkml:trace>
  <inkml:trace contextRef="#ctx0" brushRef="#br0" timeOffset="248642.5482">4669 16597 209 0,'-7'0'175'16,"4"0"-151"-16,0 0 50 16,3 0-21-16,0 0 10 15,0 0-20-15,0 0 4 16,0 0-8-16,0 0-15 15,3 0-11-15,0 0 1 0,4 0-7 16,-2 2-3-16,2 3 0 16,0 0 0-16,0 3 0 15,4 0 1-15,1 2-2 16,3 0 0-16,-3 2-1 16,-1 5-1-16,0 1-1 0,-2-1-1 15,-2 7 3-15,-5 0-2 16,-1 2 1-16,1 0 0 15,-2 0 1-15,0-5 0 16,-5-2 1-16,-2-3 1 16,-3-1 6-16,-4-3-3 0,0-1 1 15,0-2 0-15,-7 0-4 16,1-2-2-16,-1-2 1 16,1-3 5-16,-2 0-1 15,2-2 3-15,1 0-1 16,4 0-3-16,1-4-5 15,-1 1-2-15,4-3-19 0,1-3-60 16,0-1-90-16</inkml:trace>
  <inkml:trace contextRef="#ctx0" brushRef="#br0" timeOffset="251033.1233">4738 17636 415 0,'-1'6'212'0,"-3"-6"-204"16,2 2 6-16,2 5-6 15,0-2-2-15,0 1 14 16,6 1 5-16,1 0-10 0,1-5-5 16,4-2 2-16,-2 0 7 15,2-9 5-15,5-5-11 16,-3-10-6-16,-3-1-3 16,1-1-1-16,-6-5 0 15,-5-4-1-15,-1 1 9 16,-1-2 2-16,-13 1 1 15,-6 3-5-15,1 3-11 0,-3 8 2 16,0 8-4-16,3 8 2 16,-1 5 1-16,6 7-2 15,8 9 1-15,0 6 0 16,6-1-1-16,4 2 1 0,7-5 0 16,7-4 1-16,3-4-2 15,7-8 4-15,0-2 0 16,5-5 2-16,1-8 3 15,-2 0-7-15,-3 0 3 16,-2-1-1-16,-6 0 1 0,-1 8-2 16,-6 3 1-16,-1 3-4 15,-5 0 0-15,-2 14 1 16,2 3 3-16,-1 8 3 16,-4 4 1-16,2 1-2 15,-3 3 1-15,0-4-2 0,-1 0-2 16,1-4 2-16,0-3-1 15,2-3-9-15,2-4-18 16,4-7-23-16,0-6-78 16,5-2-59-16</inkml:trace>
  <inkml:trace contextRef="#ctx0" brushRef="#br0" timeOffset="251470.5921">5278 17490 620 0,'-1'-4'37'15,"-3"0"11"-15,2 4-27 16,1 0-20-16,-1 5 1 16,2 4 2-16,0 0-2 0,0 2 1 15,0-3-3-15,2-2 1 16,5 0 0-16,4-5 0 15,0-1 0-15,2 0 2 16,4-9 1-16,1-3-5 16,2-5-3-16,-2 2 11 15,-2-7-6-15,-3 4 0 0,-6-2 0 16,-4 5 4-16,-3 0 14 16,0 1 8-16,-12 4-7 15,-1 4-11-15,-3 6-3 16,0 0-1-16,0 6-6 15,1 8 1-15,1 6 0 0,1 0 0 16,4 8 1-16,4-4-3 16,5 8 3-16,0-4 1 15,5 0 0-15,12-4 3 16,2-1 0-16,3-6-1 0,5-7-5 16,3-4 2-16,4-6-11 15,0-6-46-15,-1-13-143 16</inkml:trace>
  <inkml:trace contextRef="#ctx0" brushRef="#br0" timeOffset="252611.129">5750 17259 544 0,'-4'-16'17'0,"-2"-4"11"15,1 6 58-15,3 5 2 0,0 2-44 16,0 4-8-16,2 3-13 15,0 0-16-15,0 10-14 16,2 10-6-16,3 10 14 16,1 10 3-16,0 7-2 15,-3 8-1-15,1-3 0 16,-2-2 1-16,1-6 0 0,2-8 0 16,0-9-5-16,3-9-24 15,1-9-54-15,-2-9-100 16,2 0-208-16</inkml:trace>
  <inkml:trace contextRef="#ctx0" brushRef="#br0" timeOffset="252782.9882">5724 17464 586 0,'-8'6'58'0,"1"-3"-53"15,7-2 1-15,7 1-7 16,10-2 32-16,8 0 12 15,6-3-31-15,8-6-9 16,1 0-2-16,3-2-46 16,-4-1-104-16,-3-1-129 0</inkml:trace>
  <inkml:trace contextRef="#ctx0" brushRef="#br0" timeOffset="253142.3497">6057 17416 515 0,'-4'0'125'0,"-2"0"-66"16,4 0 23-16,2 0-50 16,0 0-5-16,0 3-17 15,0 8-13-15,0 3 0 16,4 4 5-16,0 4-1 16,3-1-1-16,-2 2 0 15,2 0 2-15,0-5-4 0,5 0 3 16,0-4-2-16,1-1-1 15,4-4 1-15,2-6 2 16,2-3-2-16,0 0 4 16,1-9 0-16,0-7-2 0,-3-1 2 15,-4-5-1-15,-3-2 1 16,-3 0 2-16,-6-3 6 16,0 1 9-16,-3 1-2 15,0 0-7-15,0 6-5 16,-6 6-5-16,-1 3-3 15,2 8-3-15,1 2-46 0,1 0-39 16,3 0-162-16</inkml:trace>
  <inkml:trace contextRef="#ctx0" brushRef="#br0" timeOffset="253736.0425">6539 17553 667 0,'-2'8'37'0,"-1"-8"-34"15,3 0 47-15,0-6-9 16,9-3-9-16,0-3-23 15,2-5-4-15,2-1-1 16,-3 1-1-16,-3-3 0 16,0-2-1-16,-5-2 0 0,-2-1 0 15,0-2 0-15,0 4-2 16,-4 4-2-16,-1 2 1 16,2 4 0-16,1 7-1 15,0 2-1-15,2 4 4 16,2 0-3-16,12 0-5 0,2 0 6 15,6 0 1-15,4 8 0 16,1-1-1-16,1 4 2 16,-7 0 2-16,-2 7 2 15,-7 4 1-15,-2 9 0 16,-6-1-3-16,-4 8 1 0,0 0-1 16,0-4-2-16,0 0-1 15,0-10-28-15,0-7-38 16,0-8-104-16,9-9-117 15</inkml:trace>
  <inkml:trace contextRef="#ctx0" brushRef="#br0" timeOffset="254142.275">6988 17377 678 0,'2'-10'37'0,"-2"4"29"16,0 0-31-16,4 5-1 15,-1 1-11-15,2 0-23 16,5 10-1-16,-1 6 3 16,-1 8-2-16,4 2 1 15,-5 2-1-15,-2-2 2 0,-2-2-2 16,-3-8 0-16,0-3 1 16,0-6-1-16,0-5 2 15,0-2 4-15,0-2 5 16,6-12-2-16,-3-4-9 15,5-8 3-15,1-5 7 16,1-4-1-16,3 2-4 0,-4 1-4 16,3 4 0-16,0 6-3 15,-2 8 3-15,0 7-2 16,4 7-1-16,-4 0-1 16,5 16 2-16,1 6 1 15,0 10 0-15,-2 5 2 0,-2 2 0 16,-4 0-1-16,-6 3 0 15,-2-7 0-15,0-5-18 16,-9-15-46-16,-2-14-160 16</inkml:trace>
  <inkml:trace contextRef="#ctx0" brushRef="#br0" timeOffset="256017.1409">8137 17217 632 0,'0'-12'41'0,"0"5"-35"16,0 2 30-16,0 5-3 15,0 5-31-15,0 14-5 0,0 7 1 16,0 8 5-16,0 6 2 16,2 5 2-16,2 1-3 15,0-6-1-15,-1-9 0 16,1-7-3-16,-2-10 1 16,3-7 1-16,0-7 5 15,4 0 22-15,0-13 3 0,2-6-21 16,4-4-5-16,-3-2-2 15,-2 0-1-15,0 6-1 16,-3 3-2-16,-3 5 0 16,-1 7 2-16,0 4-5 15,1 1-5-15,-1 16 0 0,4 1 7 16,0 7 2-16,5 0 1 16,-3-4-3-16,2 2 1 15,1-3 1-15,-1-7 0 16,3-4-1-16,-1-6 0 15,5-3 3-15,-3 0-1 0,2-10 1 16,0-8 0-16,-3-4-1 16,-1-6 1-16,-1-6 4 15,-5 0 8-15,-5-5-2 16,-2 3 0-16,-2 4-2 16,-10 3-9-16,0 7-1 15,2 5 0-15,0 6-3 0,3 10-1 16,0 1-5-16,6 6-34 15,1 9-8-15,0 1-41 16,3-2-138-16</inkml:trace>
  <inkml:trace contextRef="#ctx0" brushRef="#br0" timeOffset="256376.4953">8588 17542 241 0,'2'6'327'16,"-2"-1"-316"-16,0 1 5 16,0 2 9-16,0 5 3 15,0 1-3-15,0 4 2 16,0 1-10-16,0 5-11 0,0-1-1 16,2 0-3-1,0 0 2-15,3-1-2 0,0-7-2 16,5-2 0-16,-2-4 0 15,3-5-1-15,4-4 4 16,-1 0 18-16,2-7-1 16,-2-10-7-16,-1 0 4 0,-2-5 3 15,-4-3-1-15,-6-1-1 16,-1 2-6-16,-1-1-3 16,-13 6-5-16,-1 6-3 15,-6 9-5-15,-3 4-1 16,-1 0-13-16,0 6-36 0,4-1-62 15,6-5-267-15</inkml:trace>
  <inkml:trace contextRef="#ctx0" brushRef="#br0" timeOffset="256970.1933">8697 16695 685 0,'0'2'80'15,"0"-2"-81"-15,0 9 4 16,0 4-7-16,0 8 3 16,0 6 0-16,5 5 2 0,0 2 0 15,-1 0 0-15,-1-6 2 16,-1-5-2-16,-2-5 0 16,1-7-1-16,1-8 4 15,0-3 10-15,0-3 20 0,3-11 1 16,3-6-27-16,2-5-4 15,4-4 2-15,5-1-4 16,1 2 0-16,5 2-2 16,-4 3-1-16,4 6-1 15,0 4-1-15,-3 6 2 0,-4 3-20 16,-2 4-21-16,-5 0-28 16,-8 9-41-16,-3 2-35 15,-5-1-251-15</inkml:trace>
  <inkml:trace contextRef="#ctx0" brushRef="#br0" timeOffset="257126.4678">8758 16849 159 0,'-3'3'453'0,"3"1"-421"16,2-3-28-16,14 3 8 16,8 2 50-16,5-1-22 15,5 2-14-15,5 0-11 0,-2 4-12 16,-1 1-4-16,-4-3-84 15,-8 2-151-15</inkml:trace>
  <inkml:trace contextRef="#ctx0" brushRef="#br0" timeOffset="257438.9566">9328 17553 592 0,'0'11'184'15,"0"-1"-166"-15,0 4 18 16,2 3-8-16,0 9-13 16,-1 3-10-16,-1 7-2 15,0 3-2-15,-3 2 1 0,-2-7-30 16,-5-7-84-16,3-15-251 16</inkml:trace>
  <inkml:trace contextRef="#ctx0" brushRef="#br0" timeOffset="257938.885">9739 17195 793 0,'0'-4'11'16,"0"0"2"-16,0 3 6 15,0 1-12-15,-2 0-5 16,1 12-6-16,1 4 4 16,0 6 1-16,0 3 0 0,0 4-1 15,0-3 1-15,3-2-1 16,4-5 0-16,3-5-1 16,0-7 1-16,3-5 0 15,1-2 5-15,0-5 2 16,1-8-2-16,-1-1-4 15,-1-2-1-15,-1 1 3 0,1 4-2 16,-6 0-1-16,0 4 0 16,-2 1 0-16,-1 6-2 15,-2 0 6-15,2 0-12 16,0 8 7-16,-1 5-2 16,4-1 6-16,0 1-3 0,4 1 1 15,2-4-1-15,-1-3-1 16,4-4 2-16,-2-3 3 15,5 0-2-15,-5-10-1 16,0-4 1-16,0-3 2 0,-2-2 6 16,-7-5 1-16,-2 3-9 15,-3-2-2-15,-13-5-4 16,-11-1-65-16,-5-5-152 16</inkml:trace>
  <inkml:trace contextRef="#ctx0" brushRef="#br0" timeOffset="258454.4956">8378 16488 387 0,'2'-16'156'16,"-2"2"-92"-16,0 7 44 0,2 3-34 15,-2 4-25-15,1 0-27 16,1 13-23-16,0 8 0 15,-2 13 1-15,0 7 0 16,0 14 1-16,0 9 0 0,2 2-1 16,4-1 2-16,2-3-4 15,10-10-33-15,4-13-11 16,10-12-16-16,0-16-21 16,10-11-84-16</inkml:trace>
  <inkml:trace contextRef="#ctx0" brushRef="#br0" timeOffset="258704.4525">8852 16522 670 0,'-7'-15'24'0,"7"2"26"15,5 0-8-15,15 4-33 16,9 4 3-16,5 5 6 15,5 0 0-15,0 8-6 0,-5 14 2 16,0 8-6-16,-9 10-5 16,-11 10-1-16,-7 7 0 15,-7 5-1-15,-5 3 0 16,-13-3-3-16,-5-5-37 16,-4-12-26-16,3-13-123 15</inkml:trace>
  <inkml:trace contextRef="#ctx0" brushRef="#br0" timeOffset="259220.0446">10204 17496 307 0,'4'0'518'0,"-2"-4"-483"16,0-1 21-16,-2 4-21 16,2 1-18-16,-2 5-14 15,1 9-9-15,1 5 4 16,0 8 2-16,0 6 1 16,-2-3-1-16,1 0-27 0,3-7-30 15,-1-10-53-15,3-13-227 16</inkml:trace>
  <inkml:trace contextRef="#ctx0" brushRef="#br0" timeOffset="259673.1376">10380 16544 600 0,'0'0'57'0,"0"0"12"16,4 1-40-16,-2 13-29 0,-1 8 4 15,4 4 6-15,2 7-2 16,-4 2 0-16,2 1 1 15,1-4-2-15,-3-3-4 16,1-4-1-16,-3-9-1 16,1-5 0-16,1-11 0 0,-2 0 9 15,3-6 22-15,1-11-15 16,2-5-15-16,4-6 2 16,3-3 2-16,2 1-3 15,2-1 1-15,3 5 0 16,-1 0-4-16,2 11-2 0,-3 2 1 15,1 8 1-15,-5 3-2 16,-4 2-12-16,-4 7-30 16,-3 4-41-16,-4 3-58 15,-3-1-140-15</inkml:trace>
  <inkml:trace contextRef="#ctx0" brushRef="#br0" timeOffset="259860.6122">10524 16704 622 0,'0'3'71'0,"7"1"-49"0,4 0 17 16,4 1 9-16,2 4-19 15,3 0-13-15,-2 2-8 16,-2 1-4-16,-3 1-4 16,-4-1-3-16,-4-1-34 15,-5-2-29-15,0-4-83 0,-7-5-246 16</inkml:trace>
  <inkml:trace contextRef="#ctx0" brushRef="#br0" timeOffset="260095.0194">10263 16488 689 0,'-1'0'55'0,"-10"-1"0"15,8 1-38-15,-1 8-7 16,-4 12-8-16,1 5 1 16,0 2 0-16,0 7-1 0,2 7-3 15,3 2 2-15,2-3 1 16,2 2 0-16,16-7-24 16,3-4-47-16,12-13-32 15,6-12-33-15,8-6-142 0</inkml:trace>
  <inkml:trace contextRef="#ctx0" brushRef="#br0" timeOffset="260282.4834">10755 16437 646 0,'-3'-15'58'16,"1"6"15"-16,2 9-35 15,7 2-31-15,10 14-13 16,5 11 7-16,4 9 0 15,2 10 0-15,1 11-1 16,-5 11 1-16,-10 7 1 16,-11 9-1-16,-6-6-8 0,-18-8-193 15</inkml:trace>
  <inkml:trace contextRef="#ctx0" brushRef="#br0" timeOffset="260844.957">7691 16692 599 0,'8'-17'16'0,"-1"3"7"15,0 9 39-15,1 5-8 16,-1 5-24-16,-3 20-29 15,-3 14 2-15,-1 24 10 0,0 21 2 16,-3 21-4-16,-8 20-5 16,-2 16-3-16,5 8-2 15,4-3 2-15,4-11-2 16,18-16-23-16,17-24-9 16,18-22-13-16,15-23-59 0,20-25-89 15</inkml:trace>
  <inkml:trace contextRef="#ctx0" brushRef="#br0" timeOffset="261313.6411">11483 16615 484 0,'0'-8'130'16,"0"3"-81"-16,0 5 12 16,0 0-7-16,9 7-32 15,7 15-17-15,7 8 12 16,6 15 14-16,3 14-6 0,-3 17-6 15,-4 14-6-15,-12 14-2 16,-13 11-4-16,-9 8-4 16,-29 8 0-16,-19 1-1 15,-20-8-2-15,-20-11-61 16,-23-26-190-16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5:16:13.6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11488 7454 386 0,'-5'0'13'15,"2"-5"2"-15,1-3 33 16,2 1-17-16,0 0-2 15,0-2 18-15,0 4-4 0,2-2-15 16,1 2-6-16,1 3-8 16,-3 2-6-16,3 0-5 15,1 3-5-15,-3 9 1 16,4 6 3-16,-4 7 2 16,-1 4 1-16,-1 3 1 0,2 6-1 15,0-1 0-15,0 1-1 16,3-3 0-16,5-1 1 15,2-6-2-15,-2-4 0 16,7-5-1-16,0-6-1 16,7-9 17-16,8-4 25 0,5-11-11 15,11-14-4-15,9-11-9 16,8-10 2-16,10-4-14 16,8-7 3-16,5 0-5 15,5 3-5-15,0 3 1 16,1 2-1-16,-8 6 2 15,-7 9-3-15,-13 4-12 0,-14 3-58 16,-16 0-250-16</inkml:trace>
  <inkml:trace contextRef="#ctx0" brushRef="#br0" timeOffset="37525.4663">25694 3850 536 0,'-11'-15'157'0,"-1"-3"-152"16,1 7 44-16,4 1 20 16,5 7-47-16,-1 3-12 15,3 8-9-15,-2 13-18 16,0 10 13-16,-1 8 3 16,-2 11 3-16,0 1 1 15,1-2-1-15,-1-7-1 0,5-6 0 16,-2-7-1-16,2-11 1 15,0-8-2-15,2-8-2 16,5-2 5-16,5-15 18 16,3-7 20-16,5-7-23 15,-1 0-14-15,0 4-1 16,-1 4-1-16,-6 7-2 0,0 8 0 16,-2 6-3-16,1 0-6 15,-3 14 0-15,4 4 6 16,-2 9 4-16,2-2 1 15,1 0 1-15,1-3-1 0,1-3 0 16,1-8-1-16,2-6 1 16,0-5 1-16,0-5 0 15,0-15 5-15,1-8 1 16,0-8-4-16,-3-7-2 16,-2-3 1-16,-5-4-1 0,-2 6 0 15,-3 2 0-15,-3 9 4 16,-1 10-2-16,0 8-4 15,0 9-3-15,0 6-2 16,0 0-6-16,0 15-44 16,0 7 12-16,0 4-25 15,10 3-49-15,0 0-56 0</inkml:trace>
  <inkml:trace contextRef="#ctx0" brushRef="#br0" timeOffset="37884.8214">26269 4142 701 0,'0'0'15'15,"0"0"48"-15,0 0-45 16,-4 7-17-16,1 1-1 0,-3 10 2 16,0 2 1-16,3 3 0 15,-2 5 0-15,5 1-1 16,0 0-2-16,0-2-1 15,10-6 1-15,3-2-1 16,3-4 0-16,4-8-3 16,0-7 7-16,1 0 6 15,2-11-2-15,1-12 1 0,-7-4 12 16,0-6 0-16,-7-2 0 16,-3 3 4-16,-6 2-8 15,-1 7-10-15,-8 5-1 16,-5 11-10-16,-8 5-2 0,2 2 1 15,-2 9-9-15,0 5-33 16,6 4-14-16,7-2-57 16,4-3-112-16</inkml:trace>
  <inkml:trace contextRef="#ctx0" brushRef="#br0" timeOffset="39009.8476">26749 3349 627 0,'0'-10'31'16,"0"-3"27"-16,0 3 10 16,0 3-25-16,0 1-4 0,0 2-11 15,0 4-9-15,0 0-16 16,0 13-14-16,-5 5 4 16,3 7 8-16,-1 5-1 15,-1 2 1-15,1 2 0 16,-2-1-1-16,-1-1-22 15,3-4-16-15,-3-5-14 0,4-5-40 16,-1-7-38-16,1-9-118 16</inkml:trace>
  <inkml:trace contextRef="#ctx0" brushRef="#br0" timeOffset="39291.0777">26522 3175 564 0,'-6'-8'14'0,"3"7"33"16,-4 1-26-16,1 5-19 15,-1 9 0-15,0 8 4 16,-2 6 1-16,1 6 5 15,3 8 14-15,-2 6-7 0,0 2-12 16,4-1-1-16,1-1-3 16,2-5 1-16,3-8-3 15,15-11-45-15,7-9-15 16,4-14-53-16,5-2-168 0</inkml:trace>
  <inkml:trace contextRef="#ctx0" brushRef="#br0" timeOffset="39525.4336">26822 3132 669 0,'0'-9'9'0,"3"2"16"16,16 5-23-16,8 2 6 15,2 3 2-15,4 15 1 16,3 6 3-16,-2 10-5 0,-5 7-4 15,-8 10-4-15,-6 13 1 16,-13 8 0-16,-2 5 0 16,-21 3-36-16,-6-2-14 15,-3-6-44-15,-1-10-308 16</inkml:trace>
  <inkml:trace contextRef="#ctx0" brushRef="#br0" timeOffset="39806.7095">27170 4482 162 0,'0'0'758'0,"0"0"-752"0,0 0-8 16,0 2 2-16,0 17-13 16,-5 12 4-16,-4 10 10 15,-3 13 0-15,-1 1-2 16,-2 2 3-16,3-4 2 0,3-5-41 16,5-15-86-16,4-16-187 15</inkml:trace>
  <inkml:trace contextRef="#ctx0" brushRef="#br0" timeOffset="40494.1153">28111 3718 671 0,'0'-19'6'0,"0"4"49"15,0 4 10-15,0 5-34 16,0 6-14-16,-2 2-14 16,-3 17-19-16,-1 11 13 15,-1 12 3-15,0 6-2 16,4 6 3-16,1-4 0 16,2-4 0-16,0-8-1 0,2-12 0 15,3-8 1-15,0-12-2 16,4-6-3-16,2-4 12 15,0-18 16-15,4-6-14 16,0-2-1-16,-2-1 0 16,-2 6-4-16,-4 4-3 15,-4 8 1-15,1 5-2 0,-4 8-1 16,0 0-6-16,0 16-16 16,0-1 14-16,0 8 8 15,3 2 2-15,3-4 0 16,3 0-1-16,3-4-1 0,5-6 0 15,6-7 1-15,0-4 1 16,4-3 3-16,0-12-4 16,0-14 2-16,-2-12 0 15,-1-8-1-15,-5-5 1 16,-4-2-2-16,-6 3-1 16,-7 12-1-16,-2 11 6 0,0 12 8 15,-14 13-14-15,-1 5-6 16,-1 5 0-16,1 15-20 15,3 6-33-15,4 6-80 16,8 0-148-16</inkml:trace>
  <inkml:trace contextRef="#ctx0" brushRef="#br0" timeOffset="40775.3491">28619 4149 835 0,'2'1'37'0,"-1"3"-24"16,1 5-12-16,3 7-4 15,-5 9-1-15,0 7 4 16,0 7-1-16,0 2 1 16,-7 0 2-16,-3-3-22 0,-1-12-98 15,4-13-143-15</inkml:trace>
  <inkml:trace contextRef="#ctx0" brushRef="#br0" timeOffset="41119.1164">28827 3166 425 0,'6'-5'252'16,"-5"-1"-212"-16,-1 6 5 0,0 0-10 15,0 0-31-15,0 11-19 16,-1 1 21-16,-3 6-4 16,2 2-2-16,2 1 1 15,0 3 2-15,0-1-1 0,0-6-1 16,2-1 1-16,3-3-1 15,1-9-26-15,0-4-26 16,-3-4-55-16</inkml:trace>
  <inkml:trace contextRef="#ctx0" brushRef="#br0" timeOffset="41322.227">28758 2973 449 0,'-14'0'259'15,"1"0"-254"-15,-2 12 0 16,1 8 4-16,-5 7 4 16,6 9-6-16,-1 7-7 0,6 1 3 15,2 4-2-15,6-3 1 16,0-2-3-16,14-8 1 16,6-6-12-16,13-13-49 15,1-13-30-15,8-3-136 0</inkml:trace>
  <inkml:trace contextRef="#ctx0" brushRef="#br0" timeOffset="41509.6857">29058 2880 702 0,'0'-3'40'0,"-10"-14"15"16,10 14-24-16,0 6-25 15,10 19-26-15,5 12 15 16,7 14 5-16,1 16 6 15,-6 13-1-15,-4 11-3 16,-8 3 1-16,-5-1-3 0,-13-8-105 16,-14-12-90-16</inkml:trace>
  <inkml:trace contextRef="#ctx0" brushRef="#br0" timeOffset="41962.7565">25552 2985 733 0,'6'-14'1'15,"-3"7"1"-15,1 7 3 16,-1 2 1-16,-1 17-21 15,-2 14 9-15,-7 17 7 16,-12 21 5-16,-8 24 8 16,-14 22-4-16,0 21 1 15,-4 10-2-15,11 7-1 0,13-2-3 16,21-12 0-16,19-13 1 16,41-18-8-16,33-20 1 15,33-18-13-15,30-26-86 16,25-25-170-16</inkml:trace>
  <inkml:trace contextRef="#ctx0" brushRef="#br0" timeOffset="42353.3683">29630 2820 621 0,'0'-11'14'15,"0"2"2"-15,15 7 22 0,11 2-20 16,12 9-9-16,9 12 7 16,8 15 17-16,7 20-12 15,-3 17-10-15,-11 21 0 16,-11 28 2-16,-22 20 5 0,-15 19 1 16,-29 12-10-16,-26 14-4 15,-31-2 1-15,-20-1 1 16,-23-6 5-16,-17-6-4 15,-19-11-2-15,-15-26-36 16,-6-26-573-16</inkml:trace>
  <inkml:trace contextRef="#ctx0" brushRef="#br0" timeOffset="59337.1676">26041 6070 532 0,'0'-22'198'0,"0"3"-190"15,0 5 30-15,0 4 19 16,0 7-20-16,0 3-16 15,0 2-17-15,0 19-18 16,-3 11 6-16,2 9 8 16,-6 14 3-16,1 7 5 0,3-2-4 15,3-5-1-15,0-5-2 16,0-12-1-16,5-8 1 16,4-12-2-16,4-13 1 15,3-5-1-15,5-15 12 16,3-14-2-16,5-9-2 0,-2-1-6 15,-1 1 0-15,-4 4 1 16,-6 12-2-16,-5 5 0 16,-4 12-1-16,0 5-1 15,-3 4-10-15,0 11 4 16,1 5 8-16,4 3 1 16,-1 2 0-16,4 0-1 0,0-5 1 15,3-4 0-15,2-9-2 16,7-7 3-16,-4-5 3 15,1-15 0-15,-1-9 0 16,-4-8-2-16,-3-5 1 0,-6-7-2 16,-7 3 0-16,0 1 5 15,-4 12 0-15,-5 4-1 16,1 13-5-16,0 9-4 16,-1 7-4-16,4 10-33 15,0 15-29-15,0 5-67 0,5 7-79 16</inkml:trace>
  <inkml:trace contextRef="#ctx0" brushRef="#br0" timeOffset="59665.294">26639 6412 722 0,'0'-5'56'15,"0"-2"-20"-15,0-1 20 16,0 7-34-16,0 1-10 15,-4 9-21-15,-1 7 6 0,0 9 3 16,-3 5-1-16,1 8 3 16,2 0-1-16,3-1 0 15,2-6 0-15,0-4-1 16,2-5 0-16,6-10-1 16,9-10 1-16,-2-2 3 15,9-13 6-15,0-10-3 0,-2-12-3 16,0-5-1-16,-7-2 1 15,-8-1 3-15,-7 5 16 16,-4 6 0-16,-16 12-3 16,-10 8-16-16,-2 9-6 15,-2 3-1-15,5 1-3 16,9 6-48-16,13-3-57 0,8-4-230 16</inkml:trace>
  <inkml:trace contextRef="#ctx0" brushRef="#br0" timeOffset="60087.1133">26836 5558 596 0,'0'-9'211'16,"-2"-4"-200"-16,2 4 17 16,0 4-18-16,10 0-3 15,2 1-6-15,3 4-1 0,-1 0 1 16,1 0 4-16,-3 11-2 16,-2 1-3-16,-5 6 0 15,-3 3 0-15,-2 6 0 16,-5 0 1-16,-7 3 0 0,-3-3 1 15,4 0-1-15,3-6 1 16,2-6-1-16,6-7-1 16,6-6-5-16,13-2 3 15,13-12 10-15,6-4-4 16,5-8 1-16,0 3-5 16,-1-2 3-16,-10 5-4 0,-8 2 1 15,-12 2-31-15,-10 1-50 16,-2-1-72-16,-16-4-325 15</inkml:trace>
  <inkml:trace contextRef="#ctx0" brushRef="#br0" timeOffset="60305.8511">26829 5343 614 0,'-9'-8'82'0,"2"-1"2"15,4 7-26-15,-2 2-33 16,0 0-8-16,-2 16-19 0,2 5-1 15,-2 10 2-15,-3 8 1 16,5 5-1-16,0 5 1 16,5 1 1-16,0-4-1 15,5-5-36-15,15-9-28 16,5-12-25-16,11-15-35 16,3-6-188-16</inkml:trace>
  <inkml:trace contextRef="#ctx0" brushRef="#br0" timeOffset="60462.0936">27204 5281 724 0,'6'-18'87'0,"-4"4"-13"16,1 13-29-16,2 1-23 15,6 17-24-15,4 14-11 16,2 13 13-16,0 19 3 16,0 20-3-16,-7 13-4 15,-10 8 5-15,0 2-8 16,-17-5-69-16,-8-11-126 0,2-23-339 15</inkml:trace>
  <inkml:trace contextRef="#ctx0" brushRef="#br0" timeOffset="60805.8425">27529 6418 652 0,'0'3'283'0,"4"1"-292"16,3 5-6-16,4 10 17 15,-2 10-2-15,-4 7 2 16,-3 10 3-16,-2 11 4 16,0 7 0-16,-11 2-4 15,-2 1-1-15,1-6-2 16,7-11-38-16,5-14-50 0,3-20-79 16,23-18-139-16</inkml:trace>
  <inkml:trace contextRef="#ctx0" brushRef="#br0" timeOffset="61258.8993">28409 6059 787 0,'0'0'7'16,"-14"0"1"-16,0 7-5 15,-1 11 4-15,3 7 4 0,2 5 4 16,8 4-12-16,2 4 1 15,6-4-1-15,8-1 2 16,0-5-3-16,3-7 1 16,-1-5-3-16,-2-11 5 15,2-5 0-15,3-13 6 16,-6-8-1-16,4-5-5 0,1-3-2 16,-5 2 2-16,-5 8-4 15,-3 6 4-15,0 9 5 16,-3 4-11-16,-2 13-17 15,0 6 12-15,0 6 9 0,0 2-2 16,0 0-1-16,3-6 0 16,9-1 2-16,1-9-1 15,5-8-1-15,5-3 6 16,1-14 2-16,0-11-1 16,2-7-2-16,-3-14 7 0,-4-1 9 15,-9-1-5-15,-5 3-14 16,-3 8-3-16,-2 8-1 15,-3 13-3-15,-10 16-4 16,-2 6-19-16,0 19-36 16,3 9-18-16,5 6-110 15,4 2-226-15</inkml:trace>
  <inkml:trace contextRef="#ctx0" brushRef="#br0" timeOffset="61430.7741">28863 6489 684 0,'5'11'30'0,"-5"3"41"16,0 4-47-16,0 6 8 16,-1 2 5-16,-8 4-23 15,2-2-12-15,2-1 0 16,-1-5 0-16,6-11-42 16,0-11-59-16,8-8-167 0</inkml:trace>
  <inkml:trace contextRef="#ctx0" brushRef="#br0" timeOffset="61790.1176">29231 5443 678 0,'2'-11'31'0,"0"5"28"15,6 4-24-15,0 2-13 0,5 0-25 16,5 5 2-16,-1 8 5 16,2 5-4-16,-7 4 3 15,-4 6-3-15,-8 2-1 16,-5 5 1-16,-7 0 1 16,-5-2 0-16,-2-1 0 0,3-8-1 15,4-5 0-15,5-6 1 16,1-6-2-16,6-7 4 15,21 0-2-15,13-15 4 16,14 1-1-16,9-7-1 0,8 1-1 16,-3 1-3-16,-9 1-9 15,-17-2-96-15,-17 4-80 16,-19 0-359-16</inkml:trace>
  <inkml:trace contextRef="#ctx0" brushRef="#br0" timeOffset="62008.8455">29043 5235 634 0,'-5'-15'53'0,"1"6"17"16,2 9-22-16,2 13-31 0,-5 15-24 16,1 10 8-16,-3 15 1 15,0 10 3-15,-8 16 4 16,-1 4 1-16,1 3-3 15,7-6-5-15,4-9 1 16,4-10-37-16,24-22-52 0,12-21-53 16</inkml:trace>
  <inkml:trace contextRef="#ctx0" brushRef="#br0" timeOffset="62212.0053">29635 5152 747 0,'-5'-4'27'0,"5"4"-22"16,0 6-6-16,9 19-23 15,6 19 20-15,5 12 19 16,-1 19 8-16,-4 18-9 0,-10 14-2 16,-5 11-6-16,-22 2-1 15,-8-1-2-15,-11-9-18 16,-3-15-105-16,3-18-179 15</inkml:trace>
  <inkml:trace contextRef="#ctx0" brushRef="#br0" timeOffset="62727.5544">25812 7438 855 0,'2'0'34'0,"25"-9"-20"16,24 0-15-16,20-4 5 0,31-1 2 15,35-4 4-15,30-1 2 16,25 1-5-16,35-2-2 15,17-1-2-15,18-1-1 16,13 1 2-16,6 2 3 16,1 1 5-16,-5 3 4 15,-15 3-4-15,-16 7-5 0,-27 3-4 16,-25 2-1-16,-38-2 3 16,-32 2-1-16,-34 4-4 15,-31-1 0-15,-32 0 0 16,-27-1-10-16,-23 2-59 0,-31-2-4 15,-22-2-101-15</inkml:trace>
  <inkml:trace contextRef="#ctx0" brushRef="#br0" timeOffset="63055.6935">26401 7703 727 0,'-14'13'32'16,"14"-9"-29"-16,31-6 8 15,30 2 29-15,27-7 5 16,32-8-12-16,29-6-6 0,27-2-10 15,18-2-1-15,16 0-6 16,12 0 2-16,3 2-4 16,-7 0 2-16,-6 1-3 15,-12 1-8-15,-22 1 5 16,-23-1-3-16,-31 1-3 0,-31-3-41 16,-39-9-64-16,-40-7-265 15</inkml:trace>
  <inkml:trace contextRef="#ctx0" brushRef="#br0" timeOffset="63446.3213">25585 5635 625 0,'1'-36'21'0,"3"9"29"15,-2 13 18-15,-1 8-15 16,-1 8-14-16,0 23-46 15,-14 25-6-15,-6 18 28 16,-7 28 1-16,-12 31-5 16,-10 28-2-16,-8 18 1 0,-1 9-1 15,7 6-5-15,7-9 0 16,21-16-4-16,23-26 0 16,34-26-10-16,38-28-19 15,36-31-27-15,35-34-136 0</inkml:trace>
  <inkml:trace contextRef="#ctx0" brushRef="#br0" timeOffset="63821.2771">30478 5148 722 0,'29'-16'-1'0,"14"5"-1"0,14 10 5 16,11 1 1-16,20 22 11 15,9 18 16-15,5 26 1 16,-1 22-8-16,-9 26 2 16,-17 26-4-16,-23 19-7 15,-28 17-3-15,-32 17-5 16,-50 9-3-16,-49 6 6 0,-58 15 2 16,-67-7-5-16,-71-18-10 15,-64-38-378-15</inkml:trace>
  <inkml:trace contextRef="#ctx0" brushRef="#br0" timeOffset="72166.273">25551 8629 608 0,'-7'-9'49'15,"6"2"43"-15,-3 2-16 16,4 3-33-16,0 2-16 16,0 2-18-16,0 14-14 0,0 14 3 15,0 9 5-15,0 11 4 16,0 2 0-16,0 2-2 15,-1-3-2-15,-5-6-1 16,5-9-1-16,1-7 1 16,-2-8 1-16,2-9-21 15,0-6-24-15,0-6-53 0,5-13-42 16,-3-16-171-16</inkml:trace>
  <inkml:trace contextRef="#ctx0" brushRef="#br0" timeOffset="72369.3345">25490 8593 650 0,'-8'-6'37'15,"4"-4"10"-15,4 2 27 16,5-1-39-16,17 0-24 16,9 0-10-16,11 4-1 0,6-1 1 15,6 4 1-15,0 2-2 16,-3 0 2-16,-7 4-35 15,-8 9-50-15,-13 1-29 16,-12 2-56-16</inkml:trace>
  <inkml:trace contextRef="#ctx0" brushRef="#br0" timeOffset="72541.1901">25575 8824 510 0,'-10'5'91'16,"8"-5"-46"-16,4 0 42 0,19-5-56 15,8-6-15-15,12 0-12 16,6-1-1-16,5 1-1 16,-2 4-1-16,-5 0 1 15,-8 7-49-15,-15 0-101 16,-12 0-245-16</inkml:trace>
  <inkml:trace contextRef="#ctx0" brushRef="#br0" timeOffset="72713.0544">25572 9050 378 0,'-4'10'329'0,"4"-10"-268"0,18 0-7 15,11 0-29-15,12-4 19 16,6-3-24-16,5 1-15 16,4 2-3-16,-6 1-2 15,-5 1-23-15,-10-3-113 16,-6-6-287-16</inkml:trace>
  <inkml:trace contextRef="#ctx0" brushRef="#br0" timeOffset="73275.5115">26299 8329 525 0,'0'-28'57'0,"0"4"22"0,0 4 10 16,0 7-26-16,0 4-13 15,0 9-12-15,0 5-19 16,0 24-31-16,0 14 10 16,0 17 7-16,-3 22 1 15,-1 22 1-15,-1 12-2 0,1 12 0 16,-2 4-1-16,3-3-2 15,3-15 1-15,0-16-1 16,13-16-10-16,4-23-27 16,9-20-19-16,8-22-67 15,1-17-109-15</inkml:trace>
  <inkml:trace contextRef="#ctx0" brushRef="#br0" timeOffset="74759.7858">26868 8588 700 0,'-7'-7'20'0,"0"3"5"15,4 4 7-15,1 2-27 16,0 18-8-16,0 7 4 0,1 8 1 16,1 7 5-16,0 4 1 15,0-2-4-15,0-4 0 16,5-6-3-16,0-8 1 15,0-9-1-15,2-9-2 16,5-4 0-16,-2-4 8 0,5-7 30 16,4-11-14-16,-1-4-16 15,0 1-2-15,-3 2-3 16,-5 4 1-16,-3 5-3 16,-2 6 1-16,-5 4-2 15,1 4-15-15,1 10 7 16,0 4 9-16,3 3 2 0,2 1-1 15,3-3 0-15,5-3 0 16,1-2 1-16,9-6-1 16,-1-5 0-16,3-3 3 15,0-7 1-15,-2-9-1 16,-4-9 0-16,-1-7-1 0,-8-8 9 16,-2-4 6-16,-6 1-4 15,-4 2-9-15,0 9-5 16,-7 7-3-16,-7 9 1 15,-1 12 0-15,0 4-2 16,1 15-26-16,1 8-38 0,4 2-71 16,4 7-227-16</inkml:trace>
  <inkml:trace contextRef="#ctx0" brushRef="#br0" timeOffset="75119.1381">27402 9111 743 0,'-11'2'5'0,"0"1"14"16,4 8-14-16,0 5 3 16,-1 2 4-16,1 5-6 15,6 3 1-15,1-4 3 16,0 0 1-16,0-1-5 15,3-3-3-15,8-5-2 16,5-5-1-16,6-6 2 0,3-2 8 16,3-6-3-16,4-11-1 15,-5-7-5-15,0-2 3 16,-6-3 1-16,-11 1 22 16,-7-1 3-16,-3 6-7 15,-5 3-9-15,-14 6-13 16,-6 6-4-16,-1 5 2 0,3 3-1 15,6 0-22-15,7 0-69 16,10-5-136-16</inkml:trace>
  <inkml:trace contextRef="#ctx0" brushRef="#br0" timeOffset="75540.9896">27692 8214 722 0,'0'-4'38'15,"0"-9"16"-15,0 12-34 0,7 1-15 16,3 0-9-16,2 3 3 15,5 6 1-15,0 4-1 16,2-2 2-16,-4 1-2 16,0 1 1-16,-3 1 0 0,-2-3-1 15,-8 3 0-15,-2 0 0 16,0 2 4-16,-7-2 2 16,1-1 0-16,-1-2-2 15,5-1-2-15,2-3-2 16,3-1-1-16,11-4 4 0,3-1 1 15,6-1 0-15,0 0 0 16,4-1-2-16,-2-7 1 16,1 1 0-16,-4-2-1 15,-7 0-13-15,-2-5-49 16,-9-2-110-16,-4-3-225 16</inkml:trace>
  <inkml:trace contextRef="#ctx0" brushRef="#br0" timeOffset="75759.7153">27653 8096 629 0,'-15'-13'44'0,"8"4"44"15,2 4-48-15,2 5 7 16,-1 0-28-16,-1 14-19 16,0 6-3-16,2 10 3 15,-2 6 1-15,3 9-3 0,2 1 1 16,0 1 2-16,13-1-2 15,8-9-30-15,8-6-16 16,8-15-35-16,9-11-36 16,4-5-88-16</inkml:trace>
  <inkml:trace contextRef="#ctx0" brushRef="#br0" timeOffset="75962.8368">28014 8032 769 0,'-3'-7'60'16,"3"3"-1"-16,16 4-50 0,5 12-14 16,8 8 11-16,3 10 1 15,-1 9 2-15,-4 8 1 16,-11 8-3-16,-15 6-5 16,-1 7 1-16,-19 0-2 15,-9-1 5-15,-5-2-7 0,4-10-35 16,4-16-48-16,10-16-327 15</inkml:trace>
  <inkml:trace contextRef="#ctx0" brushRef="#br0" timeOffset="76337.7956">28405 9250 782 0,'4'7'53'0,"-4"5"-44"15,0 8 0-15,-7 10 24 0,-4 11 2 16,-5 6-13-16,-4 9-8 16,-1 0-9-16,-1 0-3 15,6-6-7-15,6-15-80 16,7-17-151-16</inkml:trace>
  <inkml:trace contextRef="#ctx0" brushRef="#br0" timeOffset="76853.3955">29167 8661 346 0,'-16'-1'373'0,"0"1"-371"16,2 5 3-16,0 18 0 0,6 8 4 15,3 6 4 1,5 4 3-16,0-1-5 0,8-3-4 16,6-4-5-16,5-8 1 15,1-5-1-15,-1-9-2 16,1-7 0-16,2-4 3 15,-3-7 3-15,1-11-2 0,-3-4 3 16,0 1 2-16,-2 3 4 16,-6 2-5-16,-4 7 0 15,-4 7 1-15,-1 2-5 16,0 9-13-16,-3 7 11 0,0 5-4 16,1-1 4-16,2 3-2 15,0-5-2-15,8-4 4 16,6-3-2-16,6-9 2 15,4-2 6-15,1-6 9 16,2-11-3-16,-2-6 2 16,-2-4 0-16,-4-7 1 15,-5-4-5-15,-9 1-3 0,-3 1-7 16,-2 6-2-16,0 5 0 16,-7 14-2-16,-2 10-2 15,-1 2-35-15,2 19-22 16,4 6-4-16,4 5-67 15,0 1-89-15</inkml:trace>
  <inkml:trace contextRef="#ctx0" brushRef="#br0" timeOffset="76978.4279">29544 9099 473 0,'0'39'66'0,"-7"4"47"16,-5 3-38-16,-3 2-42 15,-1-1-25-15,3-5-5 16,6-10-87-16,7-12-73 15,0-17-189-15</inkml:trace>
  <inkml:trace contextRef="#ctx0" brushRef="#br0" timeOffset="77353.4025">29842 8186 708 0,'-3'-17'19'16,"3"1"18"-16,10 9 5 15,7 3-28-15,2 4-9 16,1 0-1-16,-4 9 0 0,-5 7 1 16,-8 6-1-16,-3 3 0 15,-1 1-1-15,-10 6 0 16,-4 0-1-16,3 1-1 15,1-3 0-15,4-7-1 16,7-5 2-16,0-4-5 0,13-7 6 16,10-5-2-16,9-2 6 15,10 0 1-15,6-10-2 16,8-3-5-16,-4-1 0 16,-9-1 0-16,-8 3 1 15,-11 1-2-15,-17 2-19 16,-7 1-20-16,-21-2-57 0,-8 2-94 15</inkml:trace>
  <inkml:trace contextRef="#ctx0" brushRef="#br0" timeOffset="77556.5141">29691 7902 722 0,'-7'-4'38'0,"0"4"-9"15,1 5-23-15,4 20-6 16,-1 7 6-16,-2 15 0 0,1 8-2 16,-1 13-1-16,5 5-1 15,0 1-1-15,9-2 1 16,11-7-1-16,8-8-36 16,10-18-60-16,3-16-91 15</inkml:trace>
  <inkml:trace contextRef="#ctx0" brushRef="#br0" timeOffset="77744.0005">30273 7892 696 0,'0'-14'129'16,"0"14"-108"-16,14 5-18 16,6 28-10-16,9 15 6 15,3 18 1-15,-3 18 2 16,-9 17 1-16,-18 13-4 15,-19 10 2-15,-33 2 2 0,-19-4-2 16,-9-15-76-16,-5-18-267 16</inkml:trace>
  <inkml:trace contextRef="#ctx0" brushRef="#br0" timeOffset="78275.2095">30762 7784 628 0,'3'-2'57'0,"24"2"-54"15,14 27-1-15,15 17 12 16,15 21 18-16,5 17 0 16,-4 21-12-16,-13 22-5 15,-23 21-5-15,-33 18 4 16,-25 15 3-16,-37 1 8 15,-24-10-9-15,-16-15-10 0,-9-24-4 16,2-26 2-16,-2-24 0 16,3-26-1-16,0-17-40 15,8-22-142-15</inkml:trace>
  <inkml:trace contextRef="#ctx0" brushRef="#br0" timeOffset="79493.8609">26549 10447 660 0,'20'-11'33'0,"-10"3"10"15,-1 2 18-15,-3 6-23 16,-4 0-13-16,-2 6-12 0,-2 9-2 16,-13 9 3-16,-10 8-1 15,-11 9 1-15,-10-1-5 16,-12 5-7-16,-6 0 1 15,-2-8-1-15,2-5 0 0,11-3-1 16,7-11 0-16,14-2-1 16,15-6 3-16,14 2-5 15,14-6-5-15,28 0 2 16,17 2 9-16,14 2 0 16,13 0-1-16,3 1 0 0,-4 3-1 15,-7 2 1-15,-16-3-2 16,-16 1 2-16,-13 0-12 15,-18-3-44-15,-12-7-91 16,-5-4-455-16</inkml:trace>
  <inkml:trace contextRef="#ctx0" brushRef="#br0" timeOffset="82650.4638">27577 10599 660 0,'5'-13'38'0,"-2"1"28"16,1-1 29-16,-1 9-45 15,-1 4-26-15,3 11-19 0,-1 13-8 16,-1 9 3-16,0 14 6 16,0 6 1-16,-3 9-1 15,0 1-2-15,-8-5-2 16,-2-4 1-16,3-13-1 15,2-10-1-15,0-19-14 16,5-12-16-16,6-5-23 0,5-24-17 16,1-15-130-16,3-16-214 15</inkml:trace>
  <inkml:trace contextRef="#ctx0" brushRef="#br0" timeOffset="82806.7266">27619 10547 444 0,'-15'-4'240'0,"8"-1"-163"15,7-1-5-15,11-2-51 16,18 1-17-16,12-5-4 16,9 6 0-16,9-1 3 15,-1 3-1-15,-2 4-28 0,-10 0-14 16,-13 2-22-16,-14 8-52 16,-19 7-189-16</inkml:trace>
  <inkml:trace contextRef="#ctx0" brushRef="#br0" timeOffset="82947.3596">27678 10747 533 0,'-3'0'91'0,"3"0"-24"15,12-6-6-15,12-3-46 16,8-1 4-16,9 0-18 16,3 3 0-16,0 1 0 0,-3 4-1 15,-2 2-129-15,-17 0-126 16</inkml:trace>
  <inkml:trace contextRef="#ctx0" brushRef="#br0" timeOffset="83103.566">27619 11066 163 0,'0'7'471'0,"14"-7"-429"15,17 0 30-15,14-7-34 16,14-6-15-16,9-3-20 0,6-2-5 15,0-3-176-15</inkml:trace>
  <inkml:trace contextRef="#ctx0" brushRef="#br0" timeOffset="83369.2121">28310 10290 820 0,'-3'-25'11'16,"-19"6"33"-16,18 11-21 0,3 8 5 15,1 20-21-15,0 15-18 16,1 19 10-16,3 21 4 16,-3 20 6-16,-1 20 0 15,0 10-3-15,-10 7-1 16,-4 0-1-16,1-5-4 0,3-18 2 15,6-18 1-15,4-24-35 16,10-23-73-16,12-29-203 16</inkml:trace>
  <inkml:trace contextRef="#ctx0" brushRef="#br0" timeOffset="84009.777">28795 10617 695 0,'5'-25'59'0,"-5"7"17"16,0 7-29-16,0 6-12 0,0 5-12 16,0 14-24-16,-7 11-5 15,-1 8 6-15,-4 11 0 16,4 2 0-16,1 4 0 15,3-6 1-15,4-4 0 16,0-8-2-16,5-7 1 0,4-11-1 16,2-9 2-16,3-5 1 15,-1-7 4-15,5-11-1 16,-2-5-2-16,0-1-1 16,-2 0-1-16,-2 4 0 15,-6 6-1-15,0 5 1 16,-5 5 0-16,1 4-2 0,-2 6-7 15,2 8 1-15,1 3 5 16,4 0 4-16,0 3-1 16,3-6-1-16,3-5 0 15,5-6 1-15,2-3 3 0,1-1-1 16,0-14 1-16,5-4 0 16,-6-7-2-16,-6-1 1 15,-6-6-2-15,-8-4 0 16,0 7 1-16,-3 1-3 15,-11 8-1-15,2 8 2 16,-1 13-5-16,2 1-7 0,8 19-50 16,-1 5-77-16,4 5-251 15</inkml:trace>
  <inkml:trace contextRef="#ctx0" brushRef="#br0" timeOffset="84353.5525">29219 11046 751 0,'-7'-9'8'0,"-2"2"15"15,2 5 8-15,-2 2-21 0,1 6 5 16,1 9-6-16,2 7-1 16,1 5-3-16,4 0 0 15,0 3 0-15,0-4-4 16,0 0 1-16,11-3-4 15,4-7 3-15,4-7-1 0,4-7 1 16,4-2 5-16,0-9-16 16,1-13-1-16,-5-5 8 15,-7-3 6-15,-8-4-3 16,-8 0 9-16,0 4 11 16,-15 2 9-16,-9 10 0 15,-5 7-17-15,-1 9-12 0,3 2 0 16,4 6-4-16,5 2-65 15,11-2-126-15</inkml:trace>
  <inkml:trace contextRef="#ctx0" brushRef="#br0" timeOffset="84806.6026">29571 10074 735 0,'1'-13'74'0,"3"5"-2"16,-1 4-32-16,2 4-7 0,-5 4-20 15,0 16-17-15,2 6 1 16,-2 10 4-16,1 3 0 16,-1 5 0-16,0-1 1 15,0-5-2-15,0-6-11 16,0-8-27-16,-3-12-11 16,-3-11-35-16,0-2-148 0</inkml:trace>
  <inkml:trace contextRef="#ctx0" brushRef="#br0" timeOffset="85009.7213">29447 9942 477 0,'-14'-7'218'16,"1"7"-210"-16,-5 0 15 16,5 7-13-16,1 13 6 15,3 7-8-15,0 7-5 0,7 8-1 16,2 4 1-16,2 3 0 15,9-1-1-15,6-5-7 16,9-8-70-16,3-11-57 16,5-14-130-16</inkml:trace>
  <inkml:trace contextRef="#ctx0" brushRef="#br0" timeOffset="85197.2274">29749 9847 765 0,'0'-7'57'16,"0"-18"15"-16,1 25-40 0,12 6-28 16,5 18-10-16,4 13 4 15,-1 14 4-15,-1 11 0 16,-12 16-4-16,-8 5 4 16,-3 3 2-16,-16-6-23 15,-8-5-74-15,-2-16-113 16</inkml:trace>
  <inkml:trace contextRef="#ctx0" brushRef="#br0" timeOffset="85525.3026">30078 11046 825 0,'5'22'33'16,"-5"6"-25"-16,0 6 29 15,-5 12-5-15,-12 8-4 16,-8 5-15-16,-2 5-10 16,-2-2-1-16,6-5-5 15,1-12-75-15,12-21-216 16</inkml:trace>
  <inkml:trace contextRef="#ctx0" brushRef="#br0" timeOffset="86040.8936">30596 10536 882 0,'-2'-8'3'0,"-10"-9"-2"16,10 17 5-16,-3 2-7 15,1 14 1-15,-2 10-4 0,1 9 2 16,0 7 1-16,3 5 4 15,2-2-2-15,0-1-2 16,2-7 2-16,5-8 2 16,4-6-6-16,0-12 3 15,1-8-2-15,3-3 7 0,-3-13 4 16,4-6-6-16,0-4 0 16,-3 1-1-16,-4 3-1 15,0 2 1-15,-3 9-3 16,-6 7 4-16,0 1-4 15,0 6-8-15,0 13 7 0,2 0 3 16,-1 2-1-16,6 2 1 16,0-3-2-16,5-4 2 15,2-7-2-15,1-7 0 16,2-2 3-16,3-9 3 16,-1-11-1-16,3-9 2 15,1-6 17-15,-5-7-3 0,2-7-8 16,-6 3-6-16,-4 3-4 15,-7 6-1-15,-3 10-2 16,-3 10-2-16,-14 15 0 16,1 2 0-16,-4 15-33 15,8 9-19-15,2 5-34 0,5-1-141 16</inkml:trace>
  <inkml:trace contextRef="#ctx0" brushRef="#br0" timeOffset="86244.0091">31067 10841 643 0,'7'8'195'16,"-5"1"-166"-16,-1 6-16 0,1 10-1 16,-2 7 18-16,-2 9-12 15,-10 6-13-15,-4-1-4 16,-4 1 1-16,-3-9-18 15,6-11-63-15,3-12-122 16,9-15-286-16</inkml:trace>
  <inkml:trace contextRef="#ctx0" brushRef="#br0" timeOffset="86493.9929">31268 10053 781 0,'13'-14'30'0,"-5"8"0"16,5 6 4-16,-4 7-18 0,-5 16-7 16,-1 8 1-16,-3 6-5 15,0 10 2-15,-5 3-3 16,-12 0 0-16,2-6-3 15,-5-5-16-15,-4-8-38 16,3-13-48-16,-1-17-98 16</inkml:trace>
  <inkml:trace contextRef="#ctx0" brushRef="#br0" timeOffset="86728.3418">31050 9890 775 0,'-5'-12'13'0,"3"1"17"16,2 7 14-16,0 4-27 15,0 11-17-15,0 12-5 0,7 8 1 16,0 8 3-16,3 6 4 16,2 4-3-16,1 0 1 15,-1-3-13-15,7-6-30 16,0-7-39-16,8-13-24 15,0-13-75-15</inkml:trace>
  <inkml:trace contextRef="#ctx0" brushRef="#br0" timeOffset="86931.4954">31424 9808 789 0,'6'-11'13'0,"6"9"-10"16,12 8 6-16,4 19-8 15,1 14 5-15,7 17 7 16,-5 17 0-16,-12 14-2 16,-13 10-1-16,-9 6 1 15,-16 1-5-15,-10-6-3 0,-3-11 0 16,1-17-8-16,8-18-53 16,9-20-110-16</inkml:trace>
  <inkml:trace contextRef="#ctx0" brushRef="#br0" timeOffset="87243.924">31771 9735 840 0,'9'0'-3'0,"19"4"-6"15,12 24 16-15,3 15 16 16,7 12 14-16,-3 20-8 16,-4 16-7-16,-14 16-4 15,-21 16-8-15,-9 16-4 0,-35 10-6 16,-18 4 2-16,-14-6 1 16,-11-12-6-16,-4-14-17 15,6-21 5-15,3-22 9 16,8-19 6-16,3-18 0 15,9-12-3-15,5-19-17 16,10-10-50-16,9-25-201 0</inkml:trace>
  <inkml:trace contextRef="#ctx0" brushRef="#br0" timeOffset="89056.3016">24362 7996 776 0,'-4'18'1'0,"8"3"-13"16,21 2 2-16,16 2 8 16,16-7 3-16,11-9 1 15,17-9 1-15,5-3-2 16,12-18 4-16,10-8-2 16,8-8-1-16,7-12 1 0,10-4-1 15,10-2-1-15,6-6 1 16,-1 4 3-16,1 5 16 15,-6 13 6-15,-5 16 5 16,-7 13-9-16,-9 10-12 16,-2 15-8-16,-2 12-4 0,5 6 4 15,2 7-3-15,8 1-1 16,1-2 3-16,6-2-2 16,10-8-3-16,-1-8-4 15,8-14 5-15,6-7 2 16,4-14 0-16,5-14 1 0,1-10-1 15,5-6-1-15,-3-8 4 16,1-3-3-16,-2 0 0 16,-11 2-1-16,-9 7 3 15,-4 10-1-15,-13 13-4 16,-7 9 5-16,-7 3-3 16,-1 6 1-16,-2 0 1 0,2 1-1 15,-2-3-13-15,2 0-1 16,1 0 13-16,-1-2 0 15,-4 2 2-15,-5 5 0 16,-5 2-3-16,-2 5 3 0,-2 13 7 16,-5 10-3-16,0 14-3 15,-1 6-3-15,1 9 2 16,-7 5-1-16,-5 6-1 16,-6 0-3-16,-8 0 2 15,-9-2 1-15,-6 1 2 16,-9 2-3-16,-4 3 2 0,-3 6-2 15,-5 1 4-15,1 3-1 16,-1-1 2-16,0-1-2 16,1-3 1-16,-3-10-1 15,-7-2-2-15,-5-3 1 16,-8-3-1-16,-9 3-2 0,-8 4 2 16,-2 6 0-16,0 3 2 15,0 5 1-15,0 3 0 16,8 3 1-16,13 3 0 15,6 4-3-15,3 3 2 0,2 4-1 16,-1-3 0-16,-9 1 1 16,-8-4-2-16,-11 1 0 15,-3-2 1-15,-17 1 4 16,-12 6-1-16,-11 0-2 16,-6-1 0-16,-10-7 0 15,-9-1-2-15,-14-2 1 16,-8-9 2-16,-3 1 0 0,2 1 1 15,10-4 9-15,10-1 2 16,27-4-11-16,19-3-3 16,22-8-3-16,12-3-6 15,24-11-7-15,9-4 2 16,10-4 6-16,-1-5 7 0,-3-3 0 16,-10-1 1-16,-10-1 9 15,-18 1 4-15,-13 1-2 16,-22 1-1-16,-28 5 2 15,-29-3-5-15,-30 6-4 0,-27-5 0 16,-35 6-2-16,-22-4 0 16,-26 4 2-16,-12 0-7 15,-12 1 5-15,2-2 1 16,-1-2-4-16,4-5 2 16,9-4-4-16,5-2-5 0,-1-6 3 15,-1-4-3-15,0-3-3 16,-6-3 10-16,-7-7 1 15,-4-1 0-15,3-4 0 16,0-2 1-16,4-10-1 16,8-8-1-16,9-7 3 15,9-6-1-15,3-7-2 16,8-6 3-16,5-6 1 0,5-9-1 16,11-3-3-16,12-4 3 15,11-5 3-15,18-8 2 16,13-2-3-16,17-4 0 15,16-8-1-15,12-1-6 0,10-4 4 16,12 0 1-16,5-2-2 16,3-3-2-16,5 0 4 15,2-2-2-15,3-5 1 16,1-4-2-16,6-5 1 16,1-6 1-16,6-8 3 0,3-10 0 15,5-3 0-15,4-9 2 16,4-13 1-16,7-12-4 15,2-13-2-15,7-18 0 16,15-15-1-16,5-10 2 16,0 5-4-16,-3 10 2 15,-10 12 2-15,-14 26-4 0,-24 24 2 16,-35 15-10-16,-28 12-70 16,-27 4-480-16</inkml:trace>
  <inkml:trace contextRef="#ctx0" brushRef="#br0" timeOffset="110289.5396">18920 11804 247 0,'4'-12'23'0,"-2"2"32"15,-2-1-10-15,0 4-14 16,0-1-11-16,0 6-1 15,0-1-7-15,0 1-2 16,0 2 2-16,0 0 5 16,0 0-13-16,0 0-7 0,2 7 4 15,0 6 1-15,1 1-2 16,-3 2 1-16,2 4 0 16,0 1 2-16,-2 4-1 15,0 1-1-15,0 1 1 16,0 2-1-16,-4 3-1 0,-3-3 1 15,0 1 0-15,-4-2 0 16,6-1 0-16,-2-2 2 16,2-2 2-16,4-4 2 15,1-6-1-15,0-4 1 16,8-5 1-16,9-4 9 16,10 0 23-16,14-14-11 0,10-10-11 15,17-6-4-15,11-6-1 16,15-8 0-16,9-1 5 15,13-4 3-15,6 4 18 0,5-5-7 16,9 2-9-16,6 3-13 16,1 4-9-16,-2 5 1 15,-9 6-1-15,-13 5-2 16,-21 0-35-16,-30-7-137 16</inkml:trace>
  <inkml:trace contextRef="#ctx0" brushRef="#br0" timeOffset="116976.6389">10273 11683 514 0,'-11'0'7'15,"2"-1"-5"-15,0-3 0 16,3 0 1-16,4-1 0 15,1 1-2-15,-3 1-1 16,4-1 1-16,0 2 0 0,0 0-3 16,0 1-1-16,7-1 4 15,4 2-2-15,3 0 1 16,3-2 1-16,2 2 1 16,3 0 0-16,5 0 0 0,5 0-1 15,2-3 2-15,6-1-1 16,1-1 0-16,4 0-2 15,4-3 2-15,0-1-2 16,6 4 2-16,-5-2-3 16,6 1 3-16,2 1-2 0,-2 0 2 15,5-3-4-15,0 1 6 16,7-1-2-16,-2-5 1 16,2 3 0-16,2-5 1 15,6 1 2-15,0-1-2 16,4 1-2-16,-5 0-1 15,1 2-1-15,-1-3 3 0,0 4-2 16,-3 1-2-16,0 1 3 16,4-2-1-16,-3 1-1 15,0 0 1-15,3 0 0 16,-1-1-1-16,1 2 2 16,-1-1-2-16,-1-1 1 0,1 0 0 15,0 1 3-15,-2 0-2 16,-2 2-1-16,1 0 1 15,-1 5 0-15,-5-2-1 16,2-1 0-16,0 1-2 16,-2 1 3-16,1 1-1 0,1-3-1 15,-1 1 3-15,1 2-2 16,0-5 1-16,3 1 1 16,-3 0-1-16,0 2-1 15,1-3 0-15,0 3 0 16,3 0-1-16,-6 1 1 15,4 1 0-15,-1 3-1 0,-1-2-1 16,2 2 1-16,-1 0 1 16,6 0-1-16,0-4 0 15,1 0 2-15,2 1-2 16,7-2 0-16,-1 0 0 0,0-1 1 16,4 1-1-16,2-1-1 15,-2 1 1-15,2-4-1 16,0 2 4-16,3-2-3 15,-3 0 0-15,5-2 0 16,0-1 2-16,0-1-1 0,-3 5-1 16,1-3 0-16,-3 0 3 15,-2 4-2-15,-1 2-2 16,-4-3 2-16,4 1-1 16,-1 2 1-16,-1-1 0 15,-3-1 0-15,1-1 0 16,0 1 2-16,-5-3 7 15,-2 3 1-15,-3 2-1 0,-3-2-4 16,-5-1-1-16,0 3 1 16,-2 0 0-16,-6-2 3 15,-3 1-3-15,-6 1-2 16,-3 2 2-16,-5-3-1 0,-6 2-2 16,-2 3 2-16,-3-1-4 15,-3 1 0-15,-7 1 1 16,-4 0-2-16,-12-6-8 15,-3-12-209-15</inkml:trace>
  <inkml:trace contextRef="#ctx0" brushRef="#br0" timeOffset="118742.146">10796 13350 442 0,'-3'0'6'0,"-1"-6"-4"16,4 2 5-16,0-2 3 0,0 2-8 16,0 2 1-16,0 0-2 15,4-2 2-15,4 3-1 16,1-1 0-16,1 1-2 15,5-2 0-15,2 3 0 16,7 0 1-16,1-1 1 0,6 1-1 16,1 0 2-16,4 0-1 15,6 0-1-15,2 0 1 16,2 0-2-16,7 0 0 16,1 0 0-16,5 0 3 0,4 0-3 15,1-6 0-15,6-1 0 16,3-4 0-16,-2 0 2 15,-1 0-2-15,2-1 2 16,2 0-2-16,-3 1 1 16,5 0-1-16,1 1 0 15,2-1 2-15,3-1 3 0,3 1 5 16,3-3-5-16,5 1 3 16,-3-1-7-16,4-1 1 15,-1 0 0-15,0 0-1 16,1 1-1-16,-5 0 2 15,0 0 0-15,-3-1 0 0,2 2 2 16,-4-1-2-16,2 0-1 16,-1 0 0-16,-1-1-1 15,-2 1 1-15,-2 0 0 16,0 2-1-16,-1 1 0 0,1-2 0 16,-3 1 0-16,0 1 0 15,2-2 1-15,-2 3-1 16,4 0 0-16,-2 0-1 15,0 2 4-15,-3-3-3 16,-1 3 0-16,4 1 1 16,-4-1-4-16,-1-2 5 0,1 2-2 15,-2-1-2-15,0 1 4 16,-2 0-2-16,0-1 0 16,-3 1 2-16,-2 3-2 15,2 0 0-15,-3-1-1 16,1 1 2-16,-1 0-1 15,0-1-1-15,-2 3 1 16,-2-1 1-16,0 1-1 0,0-1 0 16,0 2-1-16,-4-1 3 15,2 1-2-15,-1-1 0 16,-4 1-1-16,0-2 2 0,-1 0-1 16,1 3 0-16,-3-4 1 15,0 1-1-15,-2 0 0 16,4 1 0-16,-2-3-1 15,0 1 1-15,-2 1 3 16,0-1-3-16,5 0 0 0,-5-1 1 16,-1 3 0-16,3-1 1 15,-1-1-1-15,-1 1 2 16,-1 2-3-16,2-1 3 16,-3-2-3-16,1 1 1 15,1-1 1-15,-5 0-1 16,-2 1 1-16,-2-4 3 15,-6 3 7-15,0 0 2 0,-6 0 5 16,-4 1 0-16,-4-1-4 16,-4 1-3-16,-1 0-6 15,-5 3-3-15,-3-1 2 16,-3 2 0-16,-1-2-1 0,-1 2 1 16,-2 0 0-16,0 0 0 15,0 0 0-15,0 0 4 16,0 0 0-16,0 0-1 15,0 0-6-15,-5 0-3 16,-16 0-4-16,-20-14-105 0</inkml:trace>
  <inkml:trace contextRef="#ctx0" brushRef="#br0" timeOffset="120195.192">5322 12072 211 0,'0'0'40'0,"4"0"1"16,1 0-16-16,2 0 0 16,6 0-6-16,1 0-9 15,8 0-3-15,5-7 4 0,7-2 1 16,5-3-1-16,5 3 0 15,4-6 7-15,4 3 0 16,-2 1-4-16,0 2-3 16,-3 0 2-16,-4 3-8 15,-5 3-2-15,-8 3-1 16,-3 0 1-16,-5 0-3 0,-8 0-1 16,-3 9 0-16,-7 0-3 15,-4-4-85-15,0 0-136 16</inkml:trace>
  <inkml:trace contextRef="#ctx0" brushRef="#br0" timeOffset="120507.6739">5514 12198 459 0,'-2'0'14'0,"2"0"2"16,0 0 4-16,5 0-16 16,12-1-2-16,4 1-1 15,6-4 1-15,7 1 0 16,8-1-1-16,1-2-1 15,4 1 2-15,-3 0 3 0,7-1-5 16,-3 2 0-16,2-1 0 16,-7 2-2-16,-7-5-199 15</inkml:trace>
  <inkml:trace contextRef="#ctx0" brushRef="#br0" timeOffset="122804.359">8071 13422 484 0,'5'0'9'0,"2"0"-11"16,5 0 3-16,2 0-1 0,6 0 1 16,0 0-1-16,4 0 2 15,1 0-2-15,2 4 0 16,6-3 0-16,-1 2-3 15,2 0 6-15,4-2-17 16,2 3 18-16,1-1-2 16,6 2-2-16,-1-1 1 0,3 2 0 15,-1-3 0-15,4 4-1 16,-1-1 2 0,0 2 1-16,0 0-3 0,-2 1 1 15,2-4-1-15,3-1 1 16,-1-2-1-16,2-2 0 15,-1 0 3-15,7-6-2 0,0 0 1 16,0-7 1-16,0 2-1 16,2-2 0-16,-2 0 2 15,0 0-2-15,0 1 4 16,0 0 0-16,0 3-5 0,0-1 0 16,0 0-2-16,2 2 3 15,-2 1-3-15,2-2 3 16,0-1-3-16,0-2 2 15,-6 2-1-15,1 1 0 16,-2 2 0-16,-2-1 1 16,-5 0-1-16,2 3-1 0,-1-2 3 15,-1 5-3-15,-1-2 1 16,-5 1 0-16,2 3 0 16,-2-2 0-16,-2 2-1 15,-1 0 2-15,-4 0-1 16,0 0 0-16,0 0-1 0,-2 0 3 15,0 2-2-15,2-1 0 16,-2 3 0-16,1-1 1 16,-1 1-1-16,0 0-1 15,1 1 0-15,-1-1 1 0,0 0 0 16,2-4 1-16,-2 0 0 16,5 0-1-16,-2 0 1 15,1-3-2-15,2-4 1 16,1 1 1-16,0 0 0 15,0 0 1-15,1-1-1 16,0 0-3-16,4 2 4 0,-2-1-3 16,2-1 2-16,0 2-1 15,4-1 0-15,2 1 0 16,0 0 0-16,6 0-1 16,-1 1 1-16,4 0 1 15,2 1 0-15,0-3-1 16,0 5 0-16,5-3 0 15,0 1 0-15,1-1-1 0,4 1 2 16,-3 0 0-16,1 0-1 16,0-1 0-16,-1 0 0 15,-2-2 1-15,0 2-2 0,1-1 2 16,-3-1-2-16,1 1 1 16,-3 0 1-16,-1-2-2 15,0 1 2-15,-2 0-2 16,-2 0 1-16,2-1 2 15,-3 2-2-15,-1-3-1 16,3 1 2-16,-3 0-1 0,0-2-1 16,-1 2 1-16,1-4 1 15,-3 4-1-15,2-5 0 16,-3 2-1-16,2 2 1 16,-1-1 1-16,-2 0 0 15,-1 0 1-15,4 2-2 16,-3 0 1-16,-4-2-1 0,3 0 2 15,-3 2-2-15,0-1 0 16,3 0 0-16,-1 1 0 16,-1-1 1-16,5-1-3 15,3 2 3-15,3-1 0 0,1 0-2 16,5 1 2-16,0-2-1 16,4 2 0-16,-2-4 0 15,5 3 2-15,-4-3-3 16,1 0 2-16,3 0-1 15,-4-1 2-15,-1 1-2 0,0 2 2 16,0-2 3-16,1 4-1 16,-1-2-4-16,0 1 3 15,4-2-1-15,-1 0-2 16,0 1 1-16,4-2 0 16,1 1-1-16,-3-1 1 15,2 2-3-15,-6-2 2 0,-1 2 3 16,5 2-3-16,-9 2 1 15,1-1-1-15,-4 3 0 16,0-1 1-16,-3 3-1 16,-3 1-1-16,-3-2 1 0,-3 0 1 15,-1 0 0-15,-5 0-1 16,-2-1 0-16,-1-1 1 16,-3 3 7-16,-2-3 6 15,1 2-8-15,-4 0-4 16,4 0 2-16,-2 1-2 0,2-1-2 15,-2-2 1-15,0 3 0 16,-2-1-2-16,-3-2 2 16,-2 2-1-16,-7-1 2 15,-3 1-2-15,-7 1 2 16,-8-1 2-16,-2 2-2 16,-20-4-59-16,-14-7-83 0</inkml:trace>
  <inkml:trace contextRef="#ctx0" brushRef="#br0" timeOffset="125460.5508">8136 13462 172 0,'16'0'196'0,"2"0"-193"16,2 0 3-16,2 0-1 15,5 0 0-15,0 0-3 16,4 0 0-16,4 0-3 15,-1 0-2-15,3 0 10 16,4-1-5-16,3 1-2 16,-1-2 0-16,-2 2 1 0,6 0-1 15,-4 0 0-15,6 0 1 16,0 0 3-16,2 0 2 16,1 0-2-16,2-1 4 15,5-5-2-15,0 1-2 16,2-1 3-16,-3 1-4 15,6-2 1-15,-3 2-2 0,0 2-1 16,-1 0 2-16,1 3-2 16,-4-3-2-16,1 3 1 15,1 0-3-15,-1-3 6 16,-1 3-2-16,3-3-2 0,-4 2 3 16,2-1 15-16,1-2-1 15,-3 3 3-15,4 0-7 16,-3 1-6-16,1-3 0 15,-2 3-5-15,2 0-1 16,1 0 1-16,1 0-1 0,1 0 1 16,1 0 0-16,1 0-1 15,2 0 1-15,-2 0 0 16,-1 0-1-16,6 0 1 16,-5 0-2-16,3 0 2 15,2 3-1-15,3-3 1 16,4 0-1-16,5 0 1 0,1-6-1 15,4-2-1-15,-2-1 2 16,2 1 0-16,0-3 0 16,1-1-1-16,-1-1-1 15,0 1 2-15,3-1-1 16,0-1 0-16,2 0 0 0,0-1 0 16,0 1 0-16,0-2 1 15,0 2-1-15,-2-3-1 16,4 0 2-16,0 2-1 15,-1 0 0-15,-1 0 1 16,-2 1-1-16,4 0 0 16,-4 0 0-16,4-1-1 0,-1 1 2 15,1 0 0-15,-1-1-1 16,-4 1 0-16,1 1 0 16,-3-1 0-16,-2 3 0 15,4-1 0-15,-7 1 0 16,3 1 1-16,1 1-3 0,-2 1 3 15,0 1-2-15,-1 1 2 16,-3-2 0-16,2 1-1 16,1-2-1-16,-3 1 2 15,0-4-2-15,2 2 1 0,-2-1 0 16,-1 0 1-16,-1-1 3 16,-5 3 2-16,-3 0 7 15,1 0-7-15,-4 2 1 16,-3 2-3-16,1-1-3 15,0 1 1-15,-4-1-3 16,2 0 2-16,-3-2 0 0,2 1 0 16,-1 0-1-16,-3-2 6 15,2 2 1-15,-1-2 2 16,-2 2-1-16,-4 0 1 16,1 0-1-16,1 1 0 15,1 3-5-15,-3-3 0 0,2 3-2 16,-1-3 0-16,1 5 0 15,0-3-1-15,-6 1 2 16,-3 1-1-16,-1-2-2 16,-5 0 1-16,-2 1 1 0,-5 0 0 15,-4 1 3-15,-6-2 3 16,-3 2-1-16,-2 0-2 16,-3 1-3-16,-5 1 0 15,-1 0-1-15,-7 0-1 16,0-7-83-16,-17-11-349 15</inkml:trace>
  <inkml:trace contextRef="#ctx0" brushRef="#br0" timeOffset="139053.7096">5758 15165 198 0,'-7'0'159'0,"2"0"-156"15,-1 0 0-15,4 0-2 16,2 0 1-16,0-2 6 0,0 0 0 16,0-1 0-16,0-3 7 15,0 3-8-15,4-1 3 16,4 0 5-16,-3 1-10 15,5-1-4-15,2 3 0 16,0-3 0-16,6 2-2 16,0-1 4-16,5-1 0 0,1 0-3 15,6 3 2-15,1-3 2 16,1 1-2-16,4-1 2 16,3 1-4-16,-1 0 6 15,2 0 2-15,2 3-2 16,3 0-2-16,0 0-2 0,0 0-1 15,4 0 0-15,3-1-1 16,1-4 2-16,1-1-1 16,4-1-1-16,-1 0 2 15,3-1 2-15,-1 3 2 16,2 0 1-16,2-1 3 0,-2 3-4 16,0-1-5-16,2 0 0 15,0 1 0-15,-6 1 0 16,4-1 0-16,-6 1-1 15,1 0 1-15,2 2-2 16,-2 0 1-16,-2 0 1 16,2 0-1-16,-2 0 1 0,1 0 1 15,-1 5-2-15,-2 1 0 16,-2 0 3-16,4 2-3 16,-3 1 1-16,0-2 0 15,5 0-2-15,0 0 4 0,1-1-3 16,3-1 0-16,4-2 1 15,-1 0 0-15,3 1 1 16,2-1-2-16,0 0 2 16,3 1-2-16,-3 1 1 15,3-2 0-15,2 5-1 0,-3-1 0 16,5-2-1-16,-1 0 3 16,3 1 0-16,2-2-1 15,1-4-1-15,3 0 0 16,0 0 0-16,-1 0 2 15,3 1 1-15,-1-2 2 16,3-5 0-16,-2 0-1 16,3 3-2-16,0-2-1 0,2 1-1 15,-3 1 2-15,-3-1-3 16,2 2 1-16,-2 0 0 16,-1 1 0-16,2-1 1 15,-3-2 0-15,-4 1-1 0,-2-1 0 16,-3 0 0-16,-3 0 2 15,-2-1 1-15,-2 2 1 16,-2-2 3-16,4 1 5 16,0-1-5-16,-2-2-1 15,2 0 1-15,2 1-1 16,-1-1-1-16,1 0 0 0,-2 0-4 16,3 0 4-16,0 2-5 15,0 1 0-15,1-2 2 16,0 5 0-16,0 1-1 15,1 0 3-15,1 0-4 16,-2 0 1-16,2 0 0 0,-1 0 1 16,0 0-1-16,3 0 1 15,-2 0-1-15,3 0-1 16,-2-2 2-16,1 0-1 16,-2 0-1-16,2 2 1 15,0-4-1-15,-3 4 2 0,3-1-2 16,-1-1 0-16,1-1-1 15,-1 1 2-15,1-2 0 16,-1-1-1-16,-3 1-1 16,-1 1 3-16,-2-1-1 15,3 0 1-15,-2 1-2 0,2 1 2 16,0-1-2-16,-1 1 1 16,3 0-1-16,-2 0 0 15,2 1 2-15,1-2-2 16,-2 3 1-16,0-1-2 15,5-1 2-15,-2 1-1 16,3 1 0-16,2 0 1 0,0 0 1 16,3 0 0-16,2 0-2 15,2 0 0-15,2 0 0 16,5 0 4-16,0 0-5 16,2 0-1-16,3-2 4 0,-4-2-2 15,3-1 1-15,-4-1-1 16,-2 1 0-16,-1-1 2 15,-1 0 0-15,1 0 0 16,1-1-3-16,1 0 3 16,1-2 0-16,3 0-1 0,3-1 1 15,0-4 3-15,1 3 0 16,0-4 2-16,1 5 1 16,-6-7 7-16,0 5-4 15,-4-1-5-15,-3 1 3 16,0 1 0-16,-4 3-4 0,-4 1 2 15,1-1-3-15,-5 3-1 16,-3 1 0-16,-4 1 0 16,-3 1-3-16,-4 2 3 15,-3 0 0-15,-6 0-1 16,-8 2 2-16,-13 2-5 0,-15 0-1 16,-19-4-97-16,-26-25-311 15</inkml:trace>
  <inkml:trace contextRef="#ctx0" brushRef="#br0" timeOffset="148022.5592">31747 6751 449 0,'0'0'21'0,"0"0"-18"16,0-2 15-16,0 0 0 0,2 1-10 15,3 1-5-15,-1 0 2 16,3 0-2-16,1 0 2 16,-1 5 0-16,0 6 3 15,0-2 3-15,1 5 2 16,-2 4 0-16,5 1 0 15,2 5-2-15,-1-2 2 0,2 0 1 16,1-1-3-16,3 3-3 16,0-3 0-16,2 1 0 15,-3-3-2-15,2 1-3 16,-2-1 1-16,0-2-3 16,1-2 1-16,-2-2-1 0,0-4 1 15,2-8 0-15,7-1 10 16,7-6 30-16,6-14 2 15,19-10-20-15,11-14-10 16,15-9-1-16,11-9-3 0,9-4 0 16,4-2-1-1,0 5-5-15,-7 6 3 0,-9 11-6 16,-16 10 2-16,-15 10 1 16,-16 9 0-16,-13 5-2 15,-11 5 1-15,-12 2 0 16,-4 3 1-16,0 2 0 15,-4 0-1-15,0 0-1 0,0 0-2 16,0 0-2-16,0 0-1 16,0 6-39-16,-9-5-75 15,-12-1-192-15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5-13T04:31:41.4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3951 3828 512 0,'-17'-8'19'0,"4"2"5"16,4 2 33-16,4-3-17 16,5-1-2-16,0 0-13 15,12-3-21-15,8 1-1 16,4 0 2-16,0 3-2 15,3 3-3-15,-1 4 1 0,-6 0-2 16,-3 15-1-16,-2 9-3 16,-6 0 3-16,-8 10 2 15,-1 1-1-15,-5 5 4 16,-10-1 2-16,-4-3 9 16,-1-4-3-16,1-7-5 0,4-4 0 15,5-9 1-15,1-6-2 16,6-6-3-16,3-2 17 15,8-14 12-15,6-11-16 16,6-6-15-16,4-7 5 16,0-3-6-16,-2 0 5 0,-4-1-3 15,-4 9 0-15,-5 2 3 16,-5 9-2-16,-4 4 6 16,0 8 5-16,0 2-3 15,0 7-1-15,0 3-4 16,-1 2-5-16,-4 11-11 15,5 6 9-15,0 7 1 0,0 3 1 16,0 3 1-16,0 4 0 16,6-3-1-16,1 5 0 15,0-6-2-15,4 1-13 16,2-4-24-16,1-4-24 0,2-3-34 16,0-10-99-16,4-4-230 15</inkml:trace>
  <inkml:trace contextRef="#ctx0" brushRef="#br0" timeOffset="187.4962">4335 4054 621 0,'0'0'48'16,"-4"0"3"-16,4 0-6 16,0 3-42-16,0 12-8 15,4 5 9-15,1 5 3 16,2 7-2-16,1 1-2 0,0-1-1 15,1 3 0-15,-4-10-31 16,-1-6-93-16,-1-10-319 16</inkml:trace>
  <inkml:trace contextRef="#ctx0" brushRef="#br0" timeOffset="968.6721">4738 4081 568 0,'2'-7'18'0,"-2"0"39"16,0 1-11-16,2 6-12 16,-2 0-7-16,0 9-21 0,0 9-17 15,0 7 15-15,0 7 11 16,-5 7-5-16,-4 2-8 15,-1 0 2-15,2-3-2 16,1-5 1-16,3-4-27 16,0-8-63-16,4-6-47 0,0-11-208 15</inkml:trace>
  <inkml:trace contextRef="#ctx0" brushRef="#br0" timeOffset="1531.1384">4976 3810 545 0,'0'-9'8'15,"-5"4"3"-15,4 2 39 16,1 3-24-16,0 0-21 15,0 3-16-15,6 7 10 16,1 1 0-16,1 2 2 16,3-3-1-16,2 0 2 0,-3 0-2 15,4-6-2-15,-2 0 1 16,0-4 3-16,3 0 2 16,-1-5 4-16,-1-5-1 15,-3-5 0-15,-1 1 3 16,-6-2 7-16,0-2 9 0,-3 4 0 15,0 1-6-15,0 3-6 16,0 0-2-16,-3 4-1 16,3 4-4-16,0 2-3 15,0 0-7-15,0 8-7 16,0 9 2-16,0 3 7 0,5 8 1 16,0 4 2-16,4 3-1 15,-2 4 0-15,2-1 0 16,-3-2 1-16,-1-2-2 15,-3-4-2-15,-2-5-13 16,-6 0 0-16,-2-7 12 16,-5-4 5-16,-3-6 0 0,-1-4 2 15,3-4 0-15,-1 0 0 16,3-7-1-16,3-3 0 16,3-1 0-16,6 0-6 15,0 4-17-15,6-1-44 0,7 0-89 16,2 1-111-16</inkml:trace>
  <inkml:trace contextRef="#ctx0" brushRef="#br0" timeOffset="1734.2892">5280 4129 640 0,'0'0'63'0,"0"0"-18"15,0 5 5-15,0 3-38 16,0 6-12-16,0 9 1 16,0 4-1-16,0 3 2 0,0 3-1 15,-2 0-9-15,1-4-55 16,-3-12-85-16,-1-4-374 16</inkml:trace>
  <inkml:trace contextRef="#ctx0" brushRef="#br0" timeOffset="2296.713">3853 3537 445 0,'-22'0'6'0,"-1"11"24"16,0 8-7-16,-1 12-1 15,2 11 3-15,3 16 10 16,4 12-11-16,3 12-12 0,2 11-3 16,5 7-5-16,5 0-1 15,14-7-3-15,16-11 0 16,16-13-5-16,22-15-29 15,7-20-81-15,13-18-357 16</inkml:trace>
  <inkml:trace contextRef="#ctx0" brushRef="#br0" timeOffset="2874.7961">5433 3635 317 0,'0'-4'252'15,"0"-1"-249"-15,0 0 8 16,6 1 11-16,10 4-14 0,6 0-1 16,10 0 0-16,5 9-3 15,6 11-1-15,4 8 0 16,2 15-1-16,-3 14-1 15,-7 9 2-15,-5 14-1 16,-8 6 0-16,-13 8 1 16,-11-7-2-16,-2 0 1 0,-15-7 2 15,-8-7-3-15,-6-5-24 16,1-13-29-16,-1-8-63 16,5-10-151-16</inkml:trace>
  <inkml:trace contextRef="#ctx0" brushRef="#br0" timeOffset="3515.3714">6692 3499 528 0,'-4'-5'25'16,"-1"0"34"-16,0 5-4 15,1 0-29-15,-4 0-20 0,0 10-5 16,-3 15-7-16,0 7 3 15,0 15 5-15,-1 10 1 16,-4 11 1-16,3 9 0 16,2-1 0-16,1 1 0 0,6-4-3 15,4-8 1-15,5-12-3 16,17-9-1-16,12-12 0 16,7-11-4-16,12-13-47 15,2-8-49-15,3-13-185 16</inkml:trace>
  <inkml:trace contextRef="#ctx0" brushRef="#br0" timeOffset="3999.7183">7028 3785 617 0,'-13'-9'3'0,"8"0"-2"15,5 0 15-15,0 2-6 16,9-2-7-16,5 2 2 16,4 3 0-16,2 3-1 0,-1 1-3 15,0 0-1-15,-4 5-1 16,-5 8-1-16,-5 2-2 16,-5 6-2-16,0 0 4 15,-7 0 4-15,-8-4 1 0,3 3-1 16,-1-9 1-16,6-4-2 15,4-4 0-15,1-3 1 16,2-10 11-16,0-6-11 16,10-7-1-16,2-6 4 15,0 1 3-15,2-2-4 16,-1 0-1-16,-1 5 0 16,-4 8 7-16,-3 3 7 0,-3 5 6 15,-2 4-1-15,0 5-5 16,0 0-16-16,0 5-8 15,-2 11 5-15,-1 5 3 16,1 6 1-16,2 5-1 0,0 3 0 16,0-2-1-16,4 0 0 15,4-2-8-15,4-2-14 16,3-10-31-16,1-3-31 16,1-9-144-16</inkml:trace>
  <inkml:trace contextRef="#ctx0" brushRef="#br0" timeOffset="4327.8136">7358 3935 497 0,'-3'0'24'16,"-1"0"-10"-16,4 0 56 15,0 0-54-15,6 0-19 16,4 0 12-16,5-1-5 15,4 1-2-15,1 0 2 16,0 0 2-16,-2 0-4 0,-2 0 0 16,-2 0-3-16,-9 8-1 15,-1 2-3-15,-4 1 1 16,0 3 8-16,-7 4-2 16,-4-1 1-16,-2 0-3 15,1-1 2-15,3-2-1 0,0 1-2 16,2-7 2-16,3 2 0 15,4-7-3-15,9-3-3 16,11 0 3-16,11-5 10 16,4-8-53-16,7-1-151 15</inkml:trace>
  <inkml:trace contextRef="#ctx0" brushRef="#br0" timeOffset="4499.6839">7793 4007 457 0,'-9'10'90'16,"-1"-3"-80"-16,3 9 15 0,0 3 4 16,2 8-13-16,-2 5-11 15,1 9 1-15,1 4-3 16,-2 1 0-16,-2-3-1 16,1-2 0-16,1-11-22 0,2-8-152 15</inkml:trace>
  <inkml:trace contextRef="#ctx0" brushRef="#br0" timeOffset="5780.8292">8095 3681 528 0,'0'-3'31'16,"-6"-1"28"-16,5 3-7 16,1-1-26-16,0 0 0 0,-2 0-2 15,2 1-17-15,0 1-5 16,0 0-5-16,0 0-2 15,0 0 5-15,2 3-3 16,1 1 4-16,1-3-1 16,1 1 1-16,-2 0-5 0,1-2-3 15,-2 0 4-15,1 0 7 16,-3-2 0-16,0-3-2 16,0-3-1-16,0 1 1 15,0 0 1-15,0 2-1 16,0-1-1-16,0 6-1 15,0-3 3-15,0 3 2 0,0 0-5 16,0 0 1-16,0 0 1 16,0 0 0-16,0 0 2 15,0-1-1-15,0 1 5 16,0-3 1-16,0 3 2 0,0 0-3 16,0-1-2-16,0 1-2 15,0-2 0-15,0 2 0 16,0 0-1-16,0-2 1 15,0 2-2-15,0-2 1 16,0 2-2-16,0 0 0 0,0 0-1 16,0 0 0-16,0 0-1 15,0 0 0-15,0 0-2 16,0 0-2-16,0 2-2 16,0 3 4-16,0 4 3 15,4 4-1-15,0 3 0 16,-1-4 2-16,4 5-1 0,-1-3 0 15,5 0 1-15,-1-3-1 16,3-5-2-16,3-1 1 16,2-5-1-16,0 0 5 15,2-10 1-15,-4-4 0 0,-3-2 0 16,-4-4-1-16,-4 3 0 16,-3-6-2-16,-2 3 1 15,0 2-3-15,0 2 3 16,0 2 1-16,-2 7-2 15,0 1 6-15,2 5-2 16,0 1-6-16,0 0-3 0,0 3-8 16,0 6 5-16,2 4 8 15,5 2-2-15,0 3 1 16,4 2 1-16,0 2-1 16,2 2-2-16,2 4 3 15,-2 3-1-15,1 4 1 16,-5-2 0-16,-1 0-2 0,-8 2 1 15,0-6 1-15,-8-1-2 16,-8-6 0-16,-2-5 3 16,-4-2 2-16,3-5 0 15,-1-6-2-15,3-4 2 0,2 0-1 16,3-4 1-16,5-6-2 16,4-2-5-16,3 0-14 15,0 0-11-15,6 2-23 16,5 2-48-16,-1 1-100 15</inkml:trace>
  <inkml:trace contextRef="#ctx0" brushRef="#br0" timeOffset="6124.5529">8463 3985 696 0,'0'0'64'0,"0"0"-51"15,2 0 30-15,6 0-25 16,-1 0-14-16,3 0 4 16,-1 0-9-16,3 2 2 0,-4 1-2 15,-1 3 1-15,-2 4-3 16,-5-2-4-16,0 5 8 16,0 0-1-16,-2-1 0 15,-3 3 4-15,0-5-3 16,-2 1 2-16,6-4-1 0,-1 0-3 15,2-5 2-15,0 0-2 16,2-2-5-16,11 0 5 16,4-6 5-16,7-4 1 15,5-3-3-15,3-1-4 16,0 1-32-16,2-5-60 16,-2-1-61-16,-3-4-233 15</inkml:trace>
  <inkml:trace contextRef="#ctx0" brushRef="#br0" timeOffset="6405.8193">8631 3493 654 0,'-10'-24'97'15,"3"3"-91"-15,5 7-1 0,2 8 10 16,12 6-14-16,8 6-8 15,9 15 5-15,7 9 3 16,5 9-2-16,4 10 0 16,-6 6 2-16,-3 7-1 15,-7 10 0-15,-11 6-1 16,-9 4 2-16,-9 8 3 16,-2 0-1-16,-18-6-1 0,-5-4-10 15,-2-10-32-15,-1-13-13 16,-1-13-50-16,-1-15-196 15</inkml:trace>
  <inkml:trace contextRef="#ctx0" brushRef="#br0" timeOffset="7702.6251">6084 4387 592 0,'1'-3'37'15,"-1"0"-32"-15,0 1 13 0,0 2 0 16,0 0-5-16,0 12-14 15,0 8-7-15,-4 10 6 16,-5 15 4-16,-6 6 3 16,-9 3-7-16,-3 0-180 15</inkml:trace>
  <inkml:trace contextRef="#ctx0" brushRef="#br0" timeOffset="8577.5908">9069 4254 463 0,'3'0'75'0,"0"0"-50"0,1 0 15 16,1 0-23-16,0 2-7 16,0 8 3-16,-3 8-8 15,0 9-5-15,-2 8 6 16,-4 12 9-16,-10 1-6 15,-6 6-3-15,1-6-3 0,-4-4 0 16,4-8-30-16,4-14-148 16</inkml:trace>
  <inkml:trace contextRef="#ctx0" brushRef="#br0" timeOffset="9061.9374">9985 4042 432 0,'4'0'71'16,"5"0"-66"-16,2 0 16 16,3-4 0-16,4-2-15 15,7 1-5-15,4 2 0 0,9-1 0 16,1-2 1-16,1 4-2 15,3-4 0-15,-1 0-51 16,0-1-202-16</inkml:trace>
  <inkml:trace contextRef="#ctx0" brushRef="#br0" timeOffset="9249.4099">10797 3963 472 0,'11'0'44'0,"-4"-3"-42"16,1-3 6-16,7 1-2 0,-1 1-4 16,3 1 2-16,-1-1 0 15,2 1-3-15,5 2-1 16,3-4 0-16,-2 1-59 16,5-3-326-16</inkml:trace>
  <inkml:trace contextRef="#ctx0" brushRef="#br0" timeOffset="9421.2741">11405 3895 575 0,'8'0'8'0,"1"-3"-6"16,3 1 7-16,8-1-4 0,6 3 0 15,2-2 0-15,10 2 0 16,5 0-3-16,5 0 0 15,2-1-9-15,4-3-165 0</inkml:trace>
  <inkml:trace contextRef="#ctx0" brushRef="#br0" timeOffset="10061.8533">12562 4014 191 0,'4'-2'334'0,"-1"-3"-291"15,1 2 24-15,1 1-18 16,3 2-32-16,0 0-10 16,-2 11 3-16,-3 5-6 0,-3 11 0 15,0 7 5-15,-14 7 2 16,-4 5-5-16,-6 2 1 15,2-4-3-15,-2-9-84 16,6-12-156-16</inkml:trace>
  <inkml:trace contextRef="#ctx0" brushRef="#br0" timeOffset="10718.0555">13156 3439 429 0,'0'-11'28'0,"0"0"-8"16,0 3 55-16,0 4-3 0,0 0-19 15,0 4-11-15,0 0-16 16,-5 16-29-16,-2 8-7 16,-3 13 13-16,-3 16 17 15,-8 17 1-15,4 13-7 16,-3 9-4-16,6-1-6 0,4-2-1 15,10-5 0-15,12-17-5 16,18-17-1-16,13-16-18 16,13-16-70-16,5-14-45 15,3-8-189-15</inkml:trace>
  <inkml:trace contextRef="#ctx0" brushRef="#br0" timeOffset="11327.4177">13550 3637 132 0,'-11'-7'477'16,"3"-2"-477"-16,7 1 6 16,1 1 20-16,1 4-13 15,13-1-12-15,1 4 4 16,5 0-4-16,2 4-1 15,2 9-1-15,0 2 1 0,-6 7 0 16,-2 3-2-16,-6 5 1 16,-7 2-1-16,-3 0 3 15,-1-1 1-15,-13-4 0 16,2-7-2-16,2-3 0 16,-2-7 1-16,2-3 0 15,3-6 2-15,2-1 0 0,4-11 2 16,1-8 0-16,0-8-5 15,8-8 3-15,4 0 4 16,0-5-2-16,1 3 2 16,1 4 7-16,-1 4 11 0,-4 4 0 15,-2 9-7-15,-4 5-3 16,2 4-1-16,-5 7 5 16,0 0-10-16,0 6-18 15,0 6-1-15,0 8 11 16,0 3 1-16,2 5 0 0,-2 4 0 15,1 3 0 1,3 4-2-16,1-2-2 0,2-1-40 16,3-4-63-16,5-8-119 15</inkml:trace>
  <inkml:trace contextRef="#ctx0" brushRef="#br0" timeOffset="11921.1084">13927 3985 513 0,'-6'8'17'0,"3"3"-19"16,-1 5 14-16,3 2 3 15,-1 1-7-15,2 3 4 16,0 3-2-16,0-5-1 15,0 1-4-15,0-5-2 0,0 0 0 16,0-7-3-16,-2-2 3 16,-1-5-1-16,-2-2 1 15,4-4 6-15,1-10-3 16,0-7-4-16,0-8-1 16,8-2 1-16,2-4 3 15,4-2 3-15,-1 3 6 0,3 2-6 16,-1 8-1-16,-3 4-3 15,1 5 1-15,-6 8-1 16,0 3-1-16,-2 4 0 16,0 0-7-16,1 12 0 0,-4 6-1 15,0 6 3-15,0 1 3 16,-1 3 1-16,-1 2-1 16,4-1 1-16,-1-2-1 15,3-2 1-15,0-7-1 16,2-5-1-16,1-1-1 0,2-9 1 15,3-3 3-15,0-3 6 16,6-12 7-16,1-2 0 16,-2-8-3-16,1-3 2 15,-5 1 1-15,2-4-8 16,-7 4-5-16,0 6 3 16,-6 3 6-16,-3 3-2 0,-1 8-10 15,0 2-2-15,0 5-1 16,-8 0-33-16,3 0-77 15,0 4-81-15</inkml:trace>
  <inkml:trace contextRef="#ctx0" brushRef="#br0" timeOffset="12155.4634">14527 3992 726 0,'0'0'96'0,"0"0"-93"16,2 1 0-16,-2 5 0 15,0 7-2-15,0 6 3 16,0 6 2-16,-6 11-2 0,-3 4 0 16,0 7-1-16,-3 5 2 15,-6-1-4-15,-3-1 1 16,1-7-33-16,-2-9-199 15</inkml:trace>
  <inkml:trace contextRef="#ctx0" brushRef="#br0" timeOffset="14140.0482">14717 3535 247 0,'-3'-5'197'0,"1"-2"-159"15,0-2 39-15,2 1-16 16,0 1-15-16,0-1-6 16,0 1-10-16,0-1-9 0,0 3-2 15,-2 3 0-15,2 0-3 16,-1 2-10-16,1 0-5 15,-3 2-9-15,3 5 3 16,0 6 6-16,0 1-1 16,3 0 2-16,4 3-2 15,0-2-1-15,3 2 3 0,0-3-2 16,0-2 0-16,-1-1 0 16,2-6-1-16,0-1 0 15,3-4 2-15,0 0 1 16,0-2 0-16,3-10 2 15,-7-2-1-15,2-6 0 0,-7 0 0 16,-2-3 0 0,-3-2-1-16,0 5-3 0,0 5 1 15,0 2 1-15,-3 6 4 16,1 1 1-16,2 6-3 16,0 0-4-16,0 6-13 15,4 4 10-15,3 10 4 0,1 2 0 16,4 4 0-16,-4 4-2 15,1 2 2-15,1 8 0 16,-5-1-2-16,-3 4 2 16,-2 3 1-16,0-2-3 0,-7 1 2 15,-8-2-1-15,-5-6-1 16,1-5-1-16,-5-7 7 16,-1-5-5-16,1-9 5 15,5-4-2-15,3-7 2 16,0 0 3-16,4-9 8 15,4-10-3-15,1-6-8 16,3-4-3-16,4-3-3 0,0 0 1 16,6 2 1-16,6 1-1 15,1 6 1-15,3 1-4 16,2 7-21-16,-2 2-16 16,2 4-40-16,-4 3-65 0,-1 3-147 15</inkml:trace>
  <inkml:trace contextRef="#ctx0" brushRef="#br0" timeOffset="15030.6044">14999 4006 666 0,'0'0'18'15,"0"0"-11"-15,0 4-1 16,0 4-8-16,0 3 0 16,0 5 2-16,0 6 0 0,-5 6 1 15,-1 1-1-15,-2-1 1 16,0 1 2-16,-4-6-1 15,2-5 0-15,3-8-1 16,0-5 2-16,2-5 3 0,3 0 28 16,2-10 4-16,0-8-28 15,0-7-8-15,7-3 3 16,5-6 0-16,3 4-3 16,-1-1-2-16,1 4 0 15,-3 7 1-15,-3 8-1 0,-1 5-3 16,-3 5 0-16,2 2 1 15,-2 0-2-15,0 6 0 16,3 5 4-16,1 3 0 16,0 4-1-16,0 1 1 15,0 4 0-15,0 0 0 16,2-1 0-16,-2-1 0 16,-2-3 1-16,0-5 0 0,1-7 0 15,0-4-2-15,3-2 0 16,-1-7 9-16,5-8-1 15,-3-7-3-15,3-5-1 0,-3-5 9 16,1-2 4-16,-4 0-6 16,-4 1-4-16,-1 2 3 15,-4 6 3-15,0 6-5 16,0 4-7-16,-4 8-3 16,-1 6-3-16,-2 1 3 15,2 3-13-15,0 7-22 0,4 3-19 16,1-4-61-16,0-2-160 15</inkml:trace>
  <inkml:trace contextRef="#ctx0" brushRef="#br0" timeOffset="15421.2109">15330 3253 583 0,'0'-2'14'16,"0"2"8"-16,12 6-18 15,6 14-2-15,7 4 16 16,8 14 15-16,4 8-4 16,2 13-7-16,-3 9 2 0,-4 11-7 15,-10 11 1-15,-10 9-4 16,-12-2-7-16,-5 5-3 16,-20-2 0-16,-1-7-1 15,-9-13-6-15,1-14-38 16,0-13-6-16,-4-10-20 15,-1-20-147-15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D1BD56-35ED-401C-9D83-0205EDC1C16E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CCC9F-3229-4E38-AC48-48268C27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9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4.xml"/><Relationship Id="rId5" Type="http://schemas.openxmlformats.org/officeDocument/2006/relationships/image" Target="../media/image11.emf"/><Relationship Id="rId4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image" Target="../media/image10.emf"/><Relationship Id="rId7" Type="http://schemas.openxmlformats.org/officeDocument/2006/relationships/image" Target="../media/image13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7.xml"/><Relationship Id="rId5" Type="http://schemas.openxmlformats.org/officeDocument/2006/relationships/image" Target="../media/image11.emf"/><Relationship Id="rId4" Type="http://schemas.openxmlformats.org/officeDocument/2006/relationships/customXml" Target="../ink/ink6.xml"/><Relationship Id="rId9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.xml"/><Relationship Id="rId3" Type="http://schemas.openxmlformats.org/officeDocument/2006/relationships/image" Target="../media/image10.emf"/><Relationship Id="rId7" Type="http://schemas.openxmlformats.org/officeDocument/2006/relationships/image" Target="../media/image13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11.xml"/><Relationship Id="rId11" Type="http://schemas.openxmlformats.org/officeDocument/2006/relationships/image" Target="../media/image16.emf"/><Relationship Id="rId5" Type="http://schemas.openxmlformats.org/officeDocument/2006/relationships/image" Target="../media/image11.emf"/><Relationship Id="rId10" Type="http://schemas.openxmlformats.org/officeDocument/2006/relationships/customXml" Target="../ink/ink13.xml"/><Relationship Id="rId4" Type="http://schemas.openxmlformats.org/officeDocument/2006/relationships/customXml" Target="../ink/ink10.xml"/><Relationship Id="rId9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emf"/><Relationship Id="rId4" Type="http://schemas.openxmlformats.org/officeDocument/2006/relationships/customXml" Target="../ink/ink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emf"/><Relationship Id="rId4" Type="http://schemas.openxmlformats.org/officeDocument/2006/relationships/customXml" Target="../ink/ink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7" Type="http://schemas.openxmlformats.org/officeDocument/2006/relationships/image" Target="../media/image22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0.xml"/><Relationship Id="rId5" Type="http://schemas.openxmlformats.org/officeDocument/2006/relationships/image" Target="../media/image21.emf"/><Relationship Id="rId4" Type="http://schemas.openxmlformats.org/officeDocument/2006/relationships/customXml" Target="../ink/ink1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.xml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3.xml"/><Relationship Id="rId5" Type="http://schemas.openxmlformats.org/officeDocument/2006/relationships/image" Target="../media/image21.emf"/><Relationship Id="rId4" Type="http://schemas.openxmlformats.org/officeDocument/2006/relationships/customXml" Target="../ink/ink22.xml"/><Relationship Id="rId9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Linear Regression – </a:t>
            </a:r>
            <a:r>
              <a:rPr lang="en-US" dirty="0" smtClean="0"/>
              <a:t>Stochastic Gradient </a:t>
            </a:r>
            <a:r>
              <a:rPr lang="en-US" dirty="0" smtClean="0"/>
              <a:t>Descent  </a:t>
            </a:r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/>
              <a:t>Prof.N.L.Bhanu</a:t>
            </a:r>
            <a:r>
              <a:rPr lang="en-US" sz="1800" dirty="0"/>
              <a:t> </a:t>
            </a:r>
            <a:r>
              <a:rPr lang="en-US" sz="1800" dirty="0" smtClean="0"/>
              <a:t>Murthy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Gradient Descent Algorithm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324080" y="1170360"/>
              <a:ext cx="4290840" cy="502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2920" y="1159200"/>
                <a:ext cx="4315680" cy="52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951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Gradient Descent Algorithm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324080" y="1170360"/>
              <a:ext cx="4290840" cy="502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2920" y="1159200"/>
                <a:ext cx="431568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395720" y="1334160"/>
              <a:ext cx="7292160" cy="1050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5280" y="1322280"/>
                <a:ext cx="7313760" cy="10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8647200" y="1439640"/>
              <a:ext cx="2054880" cy="1807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33520" y="1426320"/>
                <a:ext cx="2084040" cy="183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46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Gradient Descent Algorithm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324080" y="1170360"/>
              <a:ext cx="4290840" cy="502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2920" y="1159200"/>
                <a:ext cx="431568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395720" y="1334160"/>
              <a:ext cx="7292160" cy="1050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5280" y="1322280"/>
                <a:ext cx="7313760" cy="10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1381320" y="2228040"/>
              <a:ext cx="6369120" cy="42649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69080" y="2215080"/>
                <a:ext cx="6394680" cy="428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1915920" y="1007280"/>
              <a:ext cx="10042920" cy="44524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10160" y="995040"/>
                <a:ext cx="10063800" cy="447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615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Gradient Descent Algorithm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324080" y="1170360"/>
              <a:ext cx="4290840" cy="502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2920" y="1159200"/>
                <a:ext cx="431568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395720" y="1334160"/>
              <a:ext cx="7292160" cy="1050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5280" y="1322280"/>
                <a:ext cx="7313760" cy="10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1381320" y="2228040"/>
              <a:ext cx="6369120" cy="42649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69080" y="2215080"/>
                <a:ext cx="6394680" cy="428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8577000" y="3532320"/>
              <a:ext cx="3588480" cy="15537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62600" y="3520080"/>
                <a:ext cx="3617280" cy="158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" name="Ink 6"/>
              <p14:cNvContentPartPr/>
              <p14:nvPr/>
            </p14:nvContentPartPr>
            <p14:xfrm>
              <a:off x="3276000" y="906120"/>
              <a:ext cx="8889120" cy="45594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65920" y="892800"/>
                <a:ext cx="8907120" cy="458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2440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Stochastic Gradient </a:t>
            </a:r>
            <a:r>
              <a:rPr lang="en-US" dirty="0"/>
              <a:t>Descent Algorithm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325160" y="1146600"/>
              <a:ext cx="6675120" cy="4572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2920" y="1132920"/>
                <a:ext cx="6702840" cy="45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627560" y="1379160"/>
              <a:ext cx="9798120" cy="4030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15320" y="1367280"/>
                <a:ext cx="9824400" cy="405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516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Mini-batch </a:t>
            </a:r>
            <a:r>
              <a:rPr lang="en-US" dirty="0"/>
              <a:t>Gradient Descent Algorithm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31520" y="1064520"/>
              <a:ext cx="6115320" cy="732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000" y="1053000"/>
                <a:ext cx="6140880" cy="74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912600" y="1651320"/>
              <a:ext cx="5431680" cy="267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0000" y="1640880"/>
                <a:ext cx="5455080" cy="28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5910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Mini-batch </a:t>
            </a:r>
            <a:r>
              <a:rPr lang="en-US" dirty="0"/>
              <a:t>Gradient Descent Algorithm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31520" y="1064520"/>
              <a:ext cx="6115320" cy="732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000" y="1053000"/>
                <a:ext cx="6140880" cy="74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794880" y="1517760"/>
              <a:ext cx="11370600" cy="1656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3360" y="1506240"/>
                <a:ext cx="11397240" cy="167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892800" y="2113920"/>
              <a:ext cx="10312920" cy="1275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2360" y="2103480"/>
                <a:ext cx="10334880" cy="129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7249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Mini-batch </a:t>
            </a:r>
            <a:r>
              <a:rPr lang="en-US" dirty="0"/>
              <a:t>Gradient Descent Algorithm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31520" y="1064520"/>
              <a:ext cx="6115320" cy="732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000" y="1053000"/>
                <a:ext cx="6140880" cy="74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794880" y="1517760"/>
              <a:ext cx="11370600" cy="1656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3360" y="1506240"/>
                <a:ext cx="11397240" cy="167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893520" y="2013120"/>
              <a:ext cx="11015640" cy="4803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0920" y="2003760"/>
                <a:ext cx="11030760" cy="482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971640" y="1616760"/>
              <a:ext cx="10768680" cy="47869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62280" y="1602360"/>
                <a:ext cx="10792440" cy="480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612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2787</TotalTime>
  <Words>40</Words>
  <Application>Microsoft Office PowerPoint</Application>
  <PresentationFormat>Widescreen</PresentationFormat>
  <Paragraphs>11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Helvetica Light</vt:lpstr>
      <vt:lpstr>Office Theme</vt:lpstr>
      <vt:lpstr>Linear Regression – Stochastic Gradient Descent  Algorithm</vt:lpstr>
      <vt:lpstr>Gradient Descent Algorithm</vt:lpstr>
      <vt:lpstr>Gradient Descent Algorithm</vt:lpstr>
      <vt:lpstr>Gradient Descent Algorithm</vt:lpstr>
      <vt:lpstr>Gradient Descent Algorithm</vt:lpstr>
      <vt:lpstr>Stochastic Gradient Descent Algorithm</vt:lpstr>
      <vt:lpstr>Mini-batch Gradient Descent Algorithm</vt:lpstr>
      <vt:lpstr>Mini-batch Gradient Descent Algorithm</vt:lpstr>
      <vt:lpstr>Mini-batch Gradient Descent Algorithm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272</cp:revision>
  <dcterms:created xsi:type="dcterms:W3CDTF">2018-10-16T06:13:57Z</dcterms:created>
  <dcterms:modified xsi:type="dcterms:W3CDTF">2019-05-13T05:30:32Z</dcterms:modified>
</cp:coreProperties>
</file>

<file path=docProps/thumbnail.jpeg>
</file>